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6" r:id="rId3"/>
  </p:sldMasterIdLst>
  <p:sldIdLst>
    <p:sldId id="278" r:id="rId4"/>
    <p:sldId id="273" r:id="rId5"/>
    <p:sldId id="271" r:id="rId6"/>
    <p:sldId id="280" r:id="rId7"/>
  </p:sldIdLst>
  <p:sldSz cx="9144000" cy="5143500" type="screen16x9"/>
  <p:notesSz cx="9144000" cy="6858000"/>
  <p:defaultTextStyle>
    <a:defPPr>
      <a:defRPr lang="ru-RU"/>
    </a:defPPr>
    <a:lvl1pPr marL="0" algn="l" defTabSz="913910" rtl="0" eaLnBrk="1" latinLnBrk="0" hangingPunct="1">
      <a:defRPr sz="1800" kern="1200">
        <a:solidFill>
          <a:schemeClr val="tx1"/>
        </a:solidFill>
        <a:latin typeface="+mn-lt"/>
        <a:ea typeface="+mn-ea"/>
        <a:cs typeface="+mn-cs"/>
      </a:defRPr>
    </a:lvl1pPr>
    <a:lvl2pPr marL="456955" algn="l" defTabSz="913910" rtl="0" eaLnBrk="1" latinLnBrk="0" hangingPunct="1">
      <a:defRPr sz="1800" kern="1200">
        <a:solidFill>
          <a:schemeClr val="tx1"/>
        </a:solidFill>
        <a:latin typeface="+mn-lt"/>
        <a:ea typeface="+mn-ea"/>
        <a:cs typeface="+mn-cs"/>
      </a:defRPr>
    </a:lvl2pPr>
    <a:lvl3pPr marL="913910" algn="l" defTabSz="913910" rtl="0" eaLnBrk="1" latinLnBrk="0" hangingPunct="1">
      <a:defRPr sz="1800" kern="1200">
        <a:solidFill>
          <a:schemeClr val="tx1"/>
        </a:solidFill>
        <a:latin typeface="+mn-lt"/>
        <a:ea typeface="+mn-ea"/>
        <a:cs typeface="+mn-cs"/>
      </a:defRPr>
    </a:lvl3pPr>
    <a:lvl4pPr marL="1370865" algn="l" defTabSz="913910" rtl="0" eaLnBrk="1" latinLnBrk="0" hangingPunct="1">
      <a:defRPr sz="1800" kern="1200">
        <a:solidFill>
          <a:schemeClr val="tx1"/>
        </a:solidFill>
        <a:latin typeface="+mn-lt"/>
        <a:ea typeface="+mn-ea"/>
        <a:cs typeface="+mn-cs"/>
      </a:defRPr>
    </a:lvl4pPr>
    <a:lvl5pPr marL="1827820" algn="l" defTabSz="913910" rtl="0" eaLnBrk="1" latinLnBrk="0" hangingPunct="1">
      <a:defRPr sz="1800" kern="1200">
        <a:solidFill>
          <a:schemeClr val="tx1"/>
        </a:solidFill>
        <a:latin typeface="+mn-lt"/>
        <a:ea typeface="+mn-ea"/>
        <a:cs typeface="+mn-cs"/>
      </a:defRPr>
    </a:lvl5pPr>
    <a:lvl6pPr marL="2284775" algn="l" defTabSz="913910" rtl="0" eaLnBrk="1" latinLnBrk="0" hangingPunct="1">
      <a:defRPr sz="1800" kern="1200">
        <a:solidFill>
          <a:schemeClr val="tx1"/>
        </a:solidFill>
        <a:latin typeface="+mn-lt"/>
        <a:ea typeface="+mn-ea"/>
        <a:cs typeface="+mn-cs"/>
      </a:defRPr>
    </a:lvl6pPr>
    <a:lvl7pPr marL="2741728" algn="l" defTabSz="913910" rtl="0" eaLnBrk="1" latinLnBrk="0" hangingPunct="1">
      <a:defRPr sz="1800" kern="1200">
        <a:solidFill>
          <a:schemeClr val="tx1"/>
        </a:solidFill>
        <a:latin typeface="+mn-lt"/>
        <a:ea typeface="+mn-ea"/>
        <a:cs typeface="+mn-cs"/>
      </a:defRPr>
    </a:lvl7pPr>
    <a:lvl8pPr marL="3198682" algn="l" defTabSz="913910" rtl="0" eaLnBrk="1" latinLnBrk="0" hangingPunct="1">
      <a:defRPr sz="1800" kern="1200">
        <a:solidFill>
          <a:schemeClr val="tx1"/>
        </a:solidFill>
        <a:latin typeface="+mn-lt"/>
        <a:ea typeface="+mn-ea"/>
        <a:cs typeface="+mn-cs"/>
      </a:defRPr>
    </a:lvl8pPr>
    <a:lvl9pPr marL="3655636" algn="l" defTabSz="91391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04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56" autoAdjust="0"/>
    <p:restoredTop sz="95807" autoAdjust="0"/>
  </p:normalViewPr>
  <p:slideViewPr>
    <p:cSldViewPr>
      <p:cViewPr varScale="1">
        <p:scale>
          <a:sx n="153" d="100"/>
          <a:sy n="153" d="100"/>
        </p:scale>
        <p:origin x="840"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26"/>
            <a:ext cx="7772400" cy="1102519"/>
          </a:xfrm>
        </p:spPr>
        <p:txBody>
          <a:bodyPr/>
          <a:lstStyle/>
          <a:p>
            <a:r>
              <a:rPr lang="ru-RU"/>
              <a:t>Образец заголовка</a:t>
            </a:r>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6955" indent="0" algn="ctr">
              <a:buNone/>
              <a:defRPr>
                <a:solidFill>
                  <a:schemeClr val="tx1">
                    <a:tint val="75000"/>
                  </a:schemeClr>
                </a:solidFill>
              </a:defRPr>
            </a:lvl2pPr>
            <a:lvl3pPr marL="913910" indent="0" algn="ctr">
              <a:buNone/>
              <a:defRPr>
                <a:solidFill>
                  <a:schemeClr val="tx1">
                    <a:tint val="75000"/>
                  </a:schemeClr>
                </a:solidFill>
              </a:defRPr>
            </a:lvl3pPr>
            <a:lvl4pPr marL="1370865" indent="0" algn="ctr">
              <a:buNone/>
              <a:defRPr>
                <a:solidFill>
                  <a:schemeClr val="tx1">
                    <a:tint val="75000"/>
                  </a:schemeClr>
                </a:solidFill>
              </a:defRPr>
            </a:lvl4pPr>
            <a:lvl5pPr marL="1827820" indent="0" algn="ctr">
              <a:buNone/>
              <a:defRPr>
                <a:solidFill>
                  <a:schemeClr val="tx1">
                    <a:tint val="75000"/>
                  </a:schemeClr>
                </a:solidFill>
              </a:defRPr>
            </a:lvl5pPr>
            <a:lvl6pPr marL="2284775" indent="0" algn="ctr">
              <a:buNone/>
              <a:defRPr>
                <a:solidFill>
                  <a:schemeClr val="tx1">
                    <a:tint val="75000"/>
                  </a:schemeClr>
                </a:solidFill>
              </a:defRPr>
            </a:lvl6pPr>
            <a:lvl7pPr marL="2741728" indent="0" algn="ctr">
              <a:buNone/>
              <a:defRPr>
                <a:solidFill>
                  <a:schemeClr val="tx1">
                    <a:tint val="75000"/>
                  </a:schemeClr>
                </a:solidFill>
              </a:defRPr>
            </a:lvl7pPr>
            <a:lvl8pPr marL="3198682" indent="0" algn="ctr">
              <a:buNone/>
              <a:defRPr>
                <a:solidFill>
                  <a:schemeClr val="tx1">
                    <a:tint val="75000"/>
                  </a:schemeClr>
                </a:solidFill>
              </a:defRPr>
            </a:lvl8pPr>
            <a:lvl9pPr marL="3655636"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F76E75D3-AC9C-4841-B6BA-5642ECF6CD7B}" type="datetimeFigureOut">
              <a:rPr lang="ru-RU" smtClean="0"/>
              <a:pPr/>
              <a:t>10.01.2022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67439EA-CAF7-49A1-80F2-0FC990CF2F33}" type="slidenum">
              <a:rPr lang="ru-RU" smtClean="0"/>
              <a:pPr/>
              <a:t>‹#›</a:t>
            </a:fld>
            <a:endParaRPr lang="ru-RU" dirty="0"/>
          </a:p>
        </p:txBody>
      </p:sp>
    </p:spTree>
    <p:extLst>
      <p:ext uri="{BB962C8B-B14F-4D97-AF65-F5344CB8AC3E}">
        <p14:creationId xmlns:p14="http://schemas.microsoft.com/office/powerpoint/2010/main" val="2380606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76E75D3-AC9C-4841-B6BA-5642ECF6CD7B}" type="datetimeFigureOut">
              <a:rPr lang="ru-RU" smtClean="0"/>
              <a:pPr/>
              <a:t>10.01.2022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67439EA-CAF7-49A1-80F2-0FC990CF2F33}" type="slidenum">
              <a:rPr lang="ru-RU" smtClean="0"/>
              <a:pPr/>
              <a:t>‹#›</a:t>
            </a:fld>
            <a:endParaRPr lang="ru-RU" dirty="0"/>
          </a:p>
        </p:txBody>
      </p:sp>
    </p:spTree>
    <p:extLst>
      <p:ext uri="{BB962C8B-B14F-4D97-AF65-F5344CB8AC3E}">
        <p14:creationId xmlns:p14="http://schemas.microsoft.com/office/powerpoint/2010/main" val="558335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76E75D3-AC9C-4841-B6BA-5642ECF6CD7B}" type="datetimeFigureOut">
              <a:rPr lang="ru-RU" smtClean="0"/>
              <a:pPr/>
              <a:t>10.01.2022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67439EA-CAF7-49A1-80F2-0FC990CF2F33}" type="slidenum">
              <a:rPr lang="ru-RU" smtClean="0"/>
              <a:pPr/>
              <a:t>‹#›</a:t>
            </a:fld>
            <a:endParaRPr lang="ru-RU" dirty="0"/>
          </a:p>
        </p:txBody>
      </p:sp>
    </p:spTree>
    <p:extLst>
      <p:ext uri="{BB962C8B-B14F-4D97-AF65-F5344CB8AC3E}">
        <p14:creationId xmlns:p14="http://schemas.microsoft.com/office/powerpoint/2010/main" val="3628835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44000" cy="5143139"/>
          </a:xfrm>
          <a:prstGeom prst="rect">
            <a:avLst/>
          </a:prstGeom>
        </p:spPr>
      </p:pic>
      <p:sp>
        <p:nvSpPr>
          <p:cNvPr id="2" name="Holder 2"/>
          <p:cNvSpPr>
            <a:spLocks noGrp="1"/>
          </p:cNvSpPr>
          <p:nvPr>
            <p:ph type="ctrTitle"/>
          </p:nvPr>
        </p:nvSpPr>
        <p:spPr>
          <a:xfrm>
            <a:off x="599487" y="970498"/>
            <a:ext cx="7945039" cy="800219"/>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633791" y="3234678"/>
            <a:ext cx="7876418" cy="292388"/>
          </a:xfrm>
          <a:prstGeom prst="rect">
            <a:avLst/>
          </a:prstGeom>
        </p:spPr>
        <p:txBody>
          <a:bodyPr wrap="square" lIns="0" tIns="0" rIns="0" bIns="0">
            <a:spAutoFit/>
          </a:bodyPr>
          <a:lstStyle>
            <a:lvl1pPr>
              <a:defRPr sz="1900" b="0" i="0">
                <a:solidFill>
                  <a:schemeClr val="bg1"/>
                </a:solidFill>
                <a:latin typeface="Arial"/>
                <a:cs typeface="Arial"/>
              </a:defRPr>
            </a:lvl1pPr>
          </a:lstStyle>
          <a:p>
            <a:endParaRPr/>
          </a:p>
        </p:txBody>
      </p:sp>
      <p:sp>
        <p:nvSpPr>
          <p:cNvPr id="4" name="Holder 4"/>
          <p:cNvSpPr>
            <a:spLocks noGrp="1"/>
          </p:cNvSpPr>
          <p:nvPr>
            <p:ph type="ftr" sz="quarter" idx="5"/>
          </p:nvPr>
        </p:nvSpPr>
        <p:spPr>
          <a:xfrm>
            <a:off x="3108960" y="4783456"/>
            <a:ext cx="2926080" cy="279954"/>
          </a:xfrm>
        </p:spPr>
        <p:txBody>
          <a:bodyPr lIns="0" tIns="0" rIns="0" bIns="0"/>
          <a:lstStyle>
            <a:lvl1pPr algn="ctr">
              <a:defRPr>
                <a:solidFill>
                  <a:schemeClr val="tx1">
                    <a:tint val="75000"/>
                  </a:schemeClr>
                </a:solidFill>
              </a:defRPr>
            </a:lvl1pPr>
          </a:lstStyle>
          <a:p>
            <a:endParaRPr dirty="0">
              <a:solidFill>
                <a:prstClr val="black">
                  <a:tint val="75000"/>
                </a:prstClr>
              </a:solidFill>
            </a:endParaRPr>
          </a:p>
        </p:txBody>
      </p:sp>
      <p:sp>
        <p:nvSpPr>
          <p:cNvPr id="5" name="Holder 5"/>
          <p:cNvSpPr>
            <a:spLocks noGrp="1"/>
          </p:cNvSpPr>
          <p:nvPr>
            <p:ph type="dt" sz="half" idx="6"/>
          </p:nvPr>
        </p:nvSpPr>
        <p:spPr>
          <a:xfrm>
            <a:off x="457200" y="4783456"/>
            <a:ext cx="2103120" cy="279954"/>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1/10/2022</a:t>
            </a:fld>
            <a:endParaRPr lang="en-US" dirty="0">
              <a:solidFill>
                <a:prstClr val="black">
                  <a:tint val="75000"/>
                </a:prstClr>
              </a:solidFill>
            </a:endParaRPr>
          </a:p>
        </p:txBody>
      </p:sp>
      <p:sp>
        <p:nvSpPr>
          <p:cNvPr id="6" name="Holder 6"/>
          <p:cNvSpPr>
            <a:spLocks noGrp="1"/>
          </p:cNvSpPr>
          <p:nvPr>
            <p:ph type="sldNum" sz="quarter" idx="7"/>
          </p:nvPr>
        </p:nvSpPr>
        <p:spPr>
          <a:xfrm>
            <a:off x="6583681" y="4783456"/>
            <a:ext cx="2103120" cy="279954"/>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31255183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165821" y="1829464"/>
            <a:ext cx="6812358" cy="369332"/>
          </a:xfrm>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type="body" idx="1"/>
          </p:nvPr>
        </p:nvSpPr>
        <p:spPr>
          <a:xfrm>
            <a:off x="1086959" y="1757368"/>
            <a:ext cx="6742761" cy="1184940"/>
          </a:xfrm>
        </p:spPr>
        <p:txBody>
          <a:bodyPr lIns="0" tIns="0" rIns="0" bIns="0"/>
          <a:lstStyle>
            <a:lvl1pPr>
              <a:defRPr sz="7700" b="0" i="0">
                <a:solidFill>
                  <a:srgbClr val="A81830"/>
                </a:solidFill>
                <a:latin typeface="Arial Black"/>
                <a:cs typeface="Arial Black"/>
              </a:defRPr>
            </a:lvl1pPr>
          </a:lstStyle>
          <a:p>
            <a:endParaRPr/>
          </a:p>
        </p:txBody>
      </p:sp>
      <p:sp>
        <p:nvSpPr>
          <p:cNvPr id="4" name="Holder 4"/>
          <p:cNvSpPr>
            <a:spLocks noGrp="1"/>
          </p:cNvSpPr>
          <p:nvPr>
            <p:ph type="ftr" sz="quarter" idx="5"/>
          </p:nvPr>
        </p:nvSpPr>
        <p:spPr>
          <a:xfrm>
            <a:off x="3108960" y="4783456"/>
            <a:ext cx="2926080" cy="279954"/>
          </a:xfrm>
        </p:spPr>
        <p:txBody>
          <a:bodyPr lIns="0" tIns="0" rIns="0" bIns="0"/>
          <a:lstStyle>
            <a:lvl1pPr algn="ctr">
              <a:defRPr>
                <a:solidFill>
                  <a:schemeClr val="tx1">
                    <a:tint val="75000"/>
                  </a:schemeClr>
                </a:solidFill>
              </a:defRPr>
            </a:lvl1pPr>
          </a:lstStyle>
          <a:p>
            <a:endParaRPr dirty="0">
              <a:solidFill>
                <a:prstClr val="black">
                  <a:tint val="75000"/>
                </a:prstClr>
              </a:solidFill>
            </a:endParaRPr>
          </a:p>
        </p:txBody>
      </p:sp>
      <p:sp>
        <p:nvSpPr>
          <p:cNvPr id="5" name="Holder 5"/>
          <p:cNvSpPr>
            <a:spLocks noGrp="1"/>
          </p:cNvSpPr>
          <p:nvPr>
            <p:ph type="dt" sz="half" idx="6"/>
          </p:nvPr>
        </p:nvSpPr>
        <p:spPr>
          <a:xfrm>
            <a:off x="457200" y="4783456"/>
            <a:ext cx="2103120" cy="279954"/>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1/10/2022</a:t>
            </a:fld>
            <a:endParaRPr lang="en-US" dirty="0">
              <a:solidFill>
                <a:prstClr val="black">
                  <a:tint val="75000"/>
                </a:prstClr>
              </a:solidFill>
            </a:endParaRPr>
          </a:p>
        </p:txBody>
      </p:sp>
      <p:sp>
        <p:nvSpPr>
          <p:cNvPr id="6" name="Holder 6"/>
          <p:cNvSpPr>
            <a:spLocks noGrp="1"/>
          </p:cNvSpPr>
          <p:nvPr>
            <p:ph type="sldNum" sz="quarter" idx="7"/>
          </p:nvPr>
        </p:nvSpPr>
        <p:spPr>
          <a:xfrm>
            <a:off x="6583681" y="4783456"/>
            <a:ext cx="2103120" cy="279954"/>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887263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165821" y="1829464"/>
            <a:ext cx="6812358" cy="369332"/>
          </a:xfrm>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sz="half" idx="2"/>
          </p:nvPr>
        </p:nvSpPr>
        <p:spPr>
          <a:xfrm>
            <a:off x="457200" y="1183005"/>
            <a:ext cx="3977640" cy="2608406"/>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2608406"/>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3108960" y="4783456"/>
            <a:ext cx="2926080" cy="279954"/>
          </a:xfrm>
        </p:spPr>
        <p:txBody>
          <a:bodyPr lIns="0" tIns="0" rIns="0" bIns="0"/>
          <a:lstStyle>
            <a:lvl1pPr algn="ctr">
              <a:defRPr>
                <a:solidFill>
                  <a:schemeClr val="tx1">
                    <a:tint val="75000"/>
                  </a:schemeClr>
                </a:solidFill>
              </a:defRPr>
            </a:lvl1pPr>
          </a:lstStyle>
          <a:p>
            <a:endParaRPr dirty="0">
              <a:solidFill>
                <a:prstClr val="black">
                  <a:tint val="75000"/>
                </a:prstClr>
              </a:solidFill>
            </a:endParaRPr>
          </a:p>
        </p:txBody>
      </p:sp>
      <p:sp>
        <p:nvSpPr>
          <p:cNvPr id="6" name="Holder 6"/>
          <p:cNvSpPr>
            <a:spLocks noGrp="1"/>
          </p:cNvSpPr>
          <p:nvPr>
            <p:ph type="dt" sz="half" idx="6"/>
          </p:nvPr>
        </p:nvSpPr>
        <p:spPr>
          <a:xfrm>
            <a:off x="457200" y="4783456"/>
            <a:ext cx="2103120" cy="279954"/>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1/10/2022</a:t>
            </a:fld>
            <a:endParaRPr lang="en-US" dirty="0">
              <a:solidFill>
                <a:prstClr val="black">
                  <a:tint val="75000"/>
                </a:prstClr>
              </a:solidFill>
            </a:endParaRPr>
          </a:p>
        </p:txBody>
      </p:sp>
      <p:sp>
        <p:nvSpPr>
          <p:cNvPr id="7" name="Holder 7"/>
          <p:cNvSpPr>
            <a:spLocks noGrp="1"/>
          </p:cNvSpPr>
          <p:nvPr>
            <p:ph type="sldNum" sz="quarter" idx="7"/>
          </p:nvPr>
        </p:nvSpPr>
        <p:spPr>
          <a:xfrm>
            <a:off x="6583681" y="4783456"/>
            <a:ext cx="2103120" cy="279954"/>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608513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165821" y="1829464"/>
            <a:ext cx="6812358" cy="369332"/>
          </a:xfrm>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type="ftr" sz="quarter" idx="5"/>
          </p:nvPr>
        </p:nvSpPr>
        <p:spPr>
          <a:xfrm>
            <a:off x="3108960" y="4783456"/>
            <a:ext cx="2926080" cy="279954"/>
          </a:xfrm>
        </p:spPr>
        <p:txBody>
          <a:bodyPr lIns="0" tIns="0" rIns="0" bIns="0"/>
          <a:lstStyle>
            <a:lvl1pPr algn="ctr">
              <a:defRPr>
                <a:solidFill>
                  <a:schemeClr val="tx1">
                    <a:tint val="75000"/>
                  </a:schemeClr>
                </a:solidFill>
              </a:defRPr>
            </a:lvl1pPr>
          </a:lstStyle>
          <a:p>
            <a:endParaRPr dirty="0">
              <a:solidFill>
                <a:prstClr val="black">
                  <a:tint val="75000"/>
                </a:prstClr>
              </a:solidFill>
            </a:endParaRPr>
          </a:p>
        </p:txBody>
      </p:sp>
      <p:sp>
        <p:nvSpPr>
          <p:cNvPr id="4" name="Holder 4"/>
          <p:cNvSpPr>
            <a:spLocks noGrp="1"/>
          </p:cNvSpPr>
          <p:nvPr>
            <p:ph type="dt" sz="half" idx="6"/>
          </p:nvPr>
        </p:nvSpPr>
        <p:spPr>
          <a:xfrm>
            <a:off x="457200" y="4783456"/>
            <a:ext cx="2103120" cy="279954"/>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1/10/2022</a:t>
            </a:fld>
            <a:endParaRPr lang="en-US" dirty="0">
              <a:solidFill>
                <a:prstClr val="black">
                  <a:tint val="75000"/>
                </a:prstClr>
              </a:solidFill>
            </a:endParaRPr>
          </a:p>
        </p:txBody>
      </p:sp>
      <p:sp>
        <p:nvSpPr>
          <p:cNvPr id="5" name="Holder 5"/>
          <p:cNvSpPr>
            <a:spLocks noGrp="1"/>
          </p:cNvSpPr>
          <p:nvPr>
            <p:ph type="sldNum" sz="quarter" idx="7"/>
          </p:nvPr>
        </p:nvSpPr>
        <p:spPr>
          <a:xfrm>
            <a:off x="6583681" y="4783456"/>
            <a:ext cx="2103120" cy="279954"/>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4271623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16" name="bg object 16"/>
          <p:cNvSpPr/>
          <p:nvPr/>
        </p:nvSpPr>
        <p:spPr>
          <a:xfrm>
            <a:off x="478102" y="194572"/>
            <a:ext cx="167804" cy="469586"/>
          </a:xfrm>
          <a:custGeom>
            <a:avLst/>
            <a:gdLst/>
            <a:ahLst/>
            <a:cxnLst/>
            <a:rect l="l" t="t" r="r" b="b"/>
            <a:pathLst>
              <a:path w="368934" h="1032510">
                <a:moveTo>
                  <a:pt x="368428" y="0"/>
                </a:moveTo>
                <a:lnTo>
                  <a:pt x="0" y="0"/>
                </a:lnTo>
                <a:lnTo>
                  <a:pt x="0" y="1032492"/>
                </a:lnTo>
                <a:lnTo>
                  <a:pt x="368428" y="1032492"/>
                </a:lnTo>
                <a:lnTo>
                  <a:pt x="368428" y="0"/>
                </a:lnTo>
                <a:close/>
              </a:path>
            </a:pathLst>
          </a:custGeom>
          <a:solidFill>
            <a:srgbClr val="A81830"/>
          </a:solidFill>
        </p:spPr>
        <p:txBody>
          <a:bodyPr wrap="square" lIns="0" tIns="0" rIns="0" bIns="0" rtlCol="0"/>
          <a:lstStyle/>
          <a:p>
            <a:pPr defTabSz="415645"/>
            <a:endParaRPr sz="800" dirty="0">
              <a:solidFill>
                <a:prstClr val="black"/>
              </a:solidFill>
            </a:endParaRPr>
          </a:p>
        </p:txBody>
      </p:sp>
      <p:sp>
        <p:nvSpPr>
          <p:cNvPr id="2" name="Holder 2"/>
          <p:cNvSpPr>
            <a:spLocks noGrp="1"/>
          </p:cNvSpPr>
          <p:nvPr>
            <p:ph type="ftr" sz="quarter" idx="5"/>
          </p:nvPr>
        </p:nvSpPr>
        <p:spPr>
          <a:xfrm>
            <a:off x="3108960" y="4783456"/>
            <a:ext cx="2926080" cy="279954"/>
          </a:xfrm>
        </p:spPr>
        <p:txBody>
          <a:bodyPr lIns="0" tIns="0" rIns="0" bIns="0"/>
          <a:lstStyle>
            <a:lvl1pPr algn="ctr">
              <a:defRPr>
                <a:solidFill>
                  <a:schemeClr val="tx1">
                    <a:tint val="75000"/>
                  </a:schemeClr>
                </a:solidFill>
              </a:defRPr>
            </a:lvl1pPr>
          </a:lstStyle>
          <a:p>
            <a:endParaRPr dirty="0">
              <a:solidFill>
                <a:prstClr val="black">
                  <a:tint val="75000"/>
                </a:prstClr>
              </a:solidFill>
            </a:endParaRPr>
          </a:p>
        </p:txBody>
      </p:sp>
      <p:sp>
        <p:nvSpPr>
          <p:cNvPr id="3" name="Holder 3"/>
          <p:cNvSpPr>
            <a:spLocks noGrp="1"/>
          </p:cNvSpPr>
          <p:nvPr>
            <p:ph type="dt" sz="half" idx="6"/>
          </p:nvPr>
        </p:nvSpPr>
        <p:spPr>
          <a:xfrm>
            <a:off x="457200" y="4783456"/>
            <a:ext cx="2103120" cy="279954"/>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1/10/2022</a:t>
            </a:fld>
            <a:endParaRPr lang="en-US" dirty="0">
              <a:solidFill>
                <a:prstClr val="black">
                  <a:tint val="75000"/>
                </a:prstClr>
              </a:solidFill>
            </a:endParaRPr>
          </a:p>
        </p:txBody>
      </p:sp>
      <p:sp>
        <p:nvSpPr>
          <p:cNvPr id="4" name="Holder 4"/>
          <p:cNvSpPr>
            <a:spLocks noGrp="1"/>
          </p:cNvSpPr>
          <p:nvPr>
            <p:ph type="sldNum" sz="quarter" idx="7"/>
          </p:nvPr>
        </p:nvSpPr>
        <p:spPr>
          <a:xfrm>
            <a:off x="6583681" y="4783456"/>
            <a:ext cx="2103120" cy="279954"/>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7890121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76E75D3-AC9C-4841-B6BA-5642ECF6CD7B}" type="datetimeFigureOut">
              <a:rPr lang="ru-RU" smtClean="0"/>
              <a:pPr/>
              <a:t>10.01.2022</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967439EA-CAF7-49A1-80F2-0FC990CF2F33}" type="slidenum">
              <a:rPr lang="ru-RU" smtClean="0"/>
              <a:pPr/>
              <a:t>‹#›</a:t>
            </a:fld>
            <a:endParaRPr lang="ru-RU" dirty="0"/>
          </a:p>
        </p:txBody>
      </p:sp>
    </p:spTree>
    <p:extLst>
      <p:ext uri="{BB962C8B-B14F-4D97-AF65-F5344CB8AC3E}">
        <p14:creationId xmlns:p14="http://schemas.microsoft.com/office/powerpoint/2010/main" val="38797690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44000" cy="5143139"/>
          </a:xfrm>
          <a:prstGeom prst="rect">
            <a:avLst/>
          </a:prstGeom>
        </p:spPr>
      </p:pic>
      <p:sp>
        <p:nvSpPr>
          <p:cNvPr id="2" name="Holder 2"/>
          <p:cNvSpPr>
            <a:spLocks noGrp="1"/>
          </p:cNvSpPr>
          <p:nvPr>
            <p:ph type="ctrTitle"/>
          </p:nvPr>
        </p:nvSpPr>
        <p:spPr>
          <a:xfrm>
            <a:off x="599485" y="970496"/>
            <a:ext cx="7945039" cy="800219"/>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633791" y="3234678"/>
            <a:ext cx="7876418" cy="292388"/>
          </a:xfrm>
          <a:prstGeom prst="rect">
            <a:avLst/>
          </a:prstGeom>
        </p:spPr>
        <p:txBody>
          <a:bodyPr wrap="square" lIns="0" tIns="0" rIns="0" bIns="0">
            <a:spAutoFit/>
          </a:bodyPr>
          <a:lstStyle>
            <a:lvl1pPr>
              <a:defRPr sz="1900" b="0" i="0">
                <a:solidFill>
                  <a:schemeClr val="bg1"/>
                </a:solidFill>
                <a:latin typeface="Arial"/>
                <a:cs typeface="Arial"/>
              </a:defRPr>
            </a:lvl1pPr>
          </a:lstStyle>
          <a:p>
            <a:endParaRPr/>
          </a:p>
        </p:txBody>
      </p:sp>
      <p:sp>
        <p:nvSpPr>
          <p:cNvPr id="4" name="Holder 4"/>
          <p:cNvSpPr>
            <a:spLocks noGrp="1"/>
          </p:cNvSpPr>
          <p:nvPr>
            <p:ph type="ftr" sz="quarter" idx="5"/>
          </p:nvPr>
        </p:nvSpPr>
        <p:spPr>
          <a:xfrm>
            <a:off x="3108960" y="4783456"/>
            <a:ext cx="2926080" cy="279954"/>
          </a:xfrm>
        </p:spPr>
        <p:txBody>
          <a:bodyPr lIns="0" tIns="0" rIns="0" bIns="0"/>
          <a:lstStyle>
            <a:lvl1pPr algn="ctr">
              <a:defRPr>
                <a:solidFill>
                  <a:schemeClr val="tx1">
                    <a:tint val="75000"/>
                  </a:schemeClr>
                </a:solidFill>
              </a:defRPr>
            </a:lvl1pPr>
          </a:lstStyle>
          <a:p>
            <a:endParaRPr dirty="0">
              <a:solidFill>
                <a:prstClr val="black">
                  <a:tint val="75000"/>
                </a:prstClr>
              </a:solidFill>
            </a:endParaRPr>
          </a:p>
        </p:txBody>
      </p:sp>
      <p:sp>
        <p:nvSpPr>
          <p:cNvPr id="5" name="Holder 5"/>
          <p:cNvSpPr>
            <a:spLocks noGrp="1"/>
          </p:cNvSpPr>
          <p:nvPr>
            <p:ph type="dt" sz="half" idx="6"/>
          </p:nvPr>
        </p:nvSpPr>
        <p:spPr>
          <a:xfrm>
            <a:off x="457200" y="4783456"/>
            <a:ext cx="2103120" cy="279954"/>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1/10/2022</a:t>
            </a:fld>
            <a:endParaRPr lang="en-US" dirty="0">
              <a:solidFill>
                <a:prstClr val="black">
                  <a:tint val="75000"/>
                </a:prstClr>
              </a:solidFill>
            </a:endParaRPr>
          </a:p>
        </p:txBody>
      </p:sp>
      <p:sp>
        <p:nvSpPr>
          <p:cNvPr id="6" name="Holder 6"/>
          <p:cNvSpPr>
            <a:spLocks noGrp="1"/>
          </p:cNvSpPr>
          <p:nvPr>
            <p:ph type="sldNum" sz="quarter" idx="7"/>
          </p:nvPr>
        </p:nvSpPr>
        <p:spPr>
          <a:xfrm>
            <a:off x="6583681" y="4783456"/>
            <a:ext cx="2103120" cy="279954"/>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30129017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165821" y="1829464"/>
            <a:ext cx="6812358" cy="369332"/>
          </a:xfrm>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type="body" idx="1"/>
          </p:nvPr>
        </p:nvSpPr>
        <p:spPr>
          <a:xfrm>
            <a:off x="1086957" y="1757368"/>
            <a:ext cx="6742761" cy="1184940"/>
          </a:xfrm>
        </p:spPr>
        <p:txBody>
          <a:bodyPr lIns="0" tIns="0" rIns="0" bIns="0"/>
          <a:lstStyle>
            <a:lvl1pPr>
              <a:defRPr sz="7700" b="0" i="0">
                <a:solidFill>
                  <a:srgbClr val="A81830"/>
                </a:solidFill>
                <a:latin typeface="Arial Black"/>
                <a:cs typeface="Arial Black"/>
              </a:defRPr>
            </a:lvl1pPr>
          </a:lstStyle>
          <a:p>
            <a:endParaRPr/>
          </a:p>
        </p:txBody>
      </p:sp>
      <p:sp>
        <p:nvSpPr>
          <p:cNvPr id="4" name="Holder 4"/>
          <p:cNvSpPr>
            <a:spLocks noGrp="1"/>
          </p:cNvSpPr>
          <p:nvPr>
            <p:ph type="ftr" sz="quarter" idx="5"/>
          </p:nvPr>
        </p:nvSpPr>
        <p:spPr>
          <a:xfrm>
            <a:off x="3108960" y="4783456"/>
            <a:ext cx="2926080" cy="279954"/>
          </a:xfrm>
        </p:spPr>
        <p:txBody>
          <a:bodyPr lIns="0" tIns="0" rIns="0" bIns="0"/>
          <a:lstStyle>
            <a:lvl1pPr algn="ctr">
              <a:defRPr>
                <a:solidFill>
                  <a:schemeClr val="tx1">
                    <a:tint val="75000"/>
                  </a:schemeClr>
                </a:solidFill>
              </a:defRPr>
            </a:lvl1pPr>
          </a:lstStyle>
          <a:p>
            <a:endParaRPr dirty="0">
              <a:solidFill>
                <a:prstClr val="black">
                  <a:tint val="75000"/>
                </a:prstClr>
              </a:solidFill>
            </a:endParaRPr>
          </a:p>
        </p:txBody>
      </p:sp>
      <p:sp>
        <p:nvSpPr>
          <p:cNvPr id="5" name="Holder 5"/>
          <p:cNvSpPr>
            <a:spLocks noGrp="1"/>
          </p:cNvSpPr>
          <p:nvPr>
            <p:ph type="dt" sz="half" idx="6"/>
          </p:nvPr>
        </p:nvSpPr>
        <p:spPr>
          <a:xfrm>
            <a:off x="457200" y="4783456"/>
            <a:ext cx="2103120" cy="279954"/>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1/10/2022</a:t>
            </a:fld>
            <a:endParaRPr lang="en-US" dirty="0">
              <a:solidFill>
                <a:prstClr val="black">
                  <a:tint val="75000"/>
                </a:prstClr>
              </a:solidFill>
            </a:endParaRPr>
          </a:p>
        </p:txBody>
      </p:sp>
      <p:sp>
        <p:nvSpPr>
          <p:cNvPr id="6" name="Holder 6"/>
          <p:cNvSpPr>
            <a:spLocks noGrp="1"/>
          </p:cNvSpPr>
          <p:nvPr>
            <p:ph type="sldNum" sz="quarter" idx="7"/>
          </p:nvPr>
        </p:nvSpPr>
        <p:spPr>
          <a:xfrm>
            <a:off x="6583681" y="4783456"/>
            <a:ext cx="2103120" cy="279954"/>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3011860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76E75D3-AC9C-4841-B6BA-5642ECF6CD7B}" type="datetimeFigureOut">
              <a:rPr lang="ru-RU" smtClean="0"/>
              <a:pPr/>
              <a:t>10.01.2022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67439EA-CAF7-49A1-80F2-0FC990CF2F33}" type="slidenum">
              <a:rPr lang="ru-RU" smtClean="0"/>
              <a:pPr/>
              <a:t>‹#›</a:t>
            </a:fld>
            <a:endParaRPr lang="ru-RU" dirty="0"/>
          </a:p>
        </p:txBody>
      </p:sp>
    </p:spTree>
    <p:extLst>
      <p:ext uri="{BB962C8B-B14F-4D97-AF65-F5344CB8AC3E}">
        <p14:creationId xmlns:p14="http://schemas.microsoft.com/office/powerpoint/2010/main" val="20489105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165821" y="1829464"/>
            <a:ext cx="6812358" cy="369332"/>
          </a:xfrm>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sz="half" idx="2"/>
          </p:nvPr>
        </p:nvSpPr>
        <p:spPr>
          <a:xfrm>
            <a:off x="457200" y="1183005"/>
            <a:ext cx="3977640" cy="2608406"/>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2608406"/>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3108960" y="4783456"/>
            <a:ext cx="2926080" cy="279954"/>
          </a:xfrm>
        </p:spPr>
        <p:txBody>
          <a:bodyPr lIns="0" tIns="0" rIns="0" bIns="0"/>
          <a:lstStyle>
            <a:lvl1pPr algn="ctr">
              <a:defRPr>
                <a:solidFill>
                  <a:schemeClr val="tx1">
                    <a:tint val="75000"/>
                  </a:schemeClr>
                </a:solidFill>
              </a:defRPr>
            </a:lvl1pPr>
          </a:lstStyle>
          <a:p>
            <a:endParaRPr dirty="0">
              <a:solidFill>
                <a:prstClr val="black">
                  <a:tint val="75000"/>
                </a:prstClr>
              </a:solidFill>
            </a:endParaRPr>
          </a:p>
        </p:txBody>
      </p:sp>
      <p:sp>
        <p:nvSpPr>
          <p:cNvPr id="6" name="Holder 6"/>
          <p:cNvSpPr>
            <a:spLocks noGrp="1"/>
          </p:cNvSpPr>
          <p:nvPr>
            <p:ph type="dt" sz="half" idx="6"/>
          </p:nvPr>
        </p:nvSpPr>
        <p:spPr>
          <a:xfrm>
            <a:off x="457200" y="4783456"/>
            <a:ext cx="2103120" cy="279954"/>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1/10/2022</a:t>
            </a:fld>
            <a:endParaRPr lang="en-US" dirty="0">
              <a:solidFill>
                <a:prstClr val="black">
                  <a:tint val="75000"/>
                </a:prstClr>
              </a:solidFill>
            </a:endParaRPr>
          </a:p>
        </p:txBody>
      </p:sp>
      <p:sp>
        <p:nvSpPr>
          <p:cNvPr id="7" name="Holder 7"/>
          <p:cNvSpPr>
            <a:spLocks noGrp="1"/>
          </p:cNvSpPr>
          <p:nvPr>
            <p:ph type="sldNum" sz="quarter" idx="7"/>
          </p:nvPr>
        </p:nvSpPr>
        <p:spPr>
          <a:xfrm>
            <a:off x="6583681" y="4783456"/>
            <a:ext cx="2103120" cy="279954"/>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20428340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165821" y="1829464"/>
            <a:ext cx="6812358" cy="369332"/>
          </a:xfrm>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type="ftr" sz="quarter" idx="5"/>
          </p:nvPr>
        </p:nvSpPr>
        <p:spPr>
          <a:xfrm>
            <a:off x="3108960" y="4783456"/>
            <a:ext cx="2926080" cy="279954"/>
          </a:xfrm>
        </p:spPr>
        <p:txBody>
          <a:bodyPr lIns="0" tIns="0" rIns="0" bIns="0"/>
          <a:lstStyle>
            <a:lvl1pPr algn="ctr">
              <a:defRPr>
                <a:solidFill>
                  <a:schemeClr val="tx1">
                    <a:tint val="75000"/>
                  </a:schemeClr>
                </a:solidFill>
              </a:defRPr>
            </a:lvl1pPr>
          </a:lstStyle>
          <a:p>
            <a:endParaRPr dirty="0">
              <a:solidFill>
                <a:prstClr val="black">
                  <a:tint val="75000"/>
                </a:prstClr>
              </a:solidFill>
            </a:endParaRPr>
          </a:p>
        </p:txBody>
      </p:sp>
      <p:sp>
        <p:nvSpPr>
          <p:cNvPr id="4" name="Holder 4"/>
          <p:cNvSpPr>
            <a:spLocks noGrp="1"/>
          </p:cNvSpPr>
          <p:nvPr>
            <p:ph type="dt" sz="half" idx="6"/>
          </p:nvPr>
        </p:nvSpPr>
        <p:spPr>
          <a:xfrm>
            <a:off x="457200" y="4783456"/>
            <a:ext cx="2103120" cy="279954"/>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1/10/2022</a:t>
            </a:fld>
            <a:endParaRPr lang="en-US" dirty="0">
              <a:solidFill>
                <a:prstClr val="black">
                  <a:tint val="75000"/>
                </a:prstClr>
              </a:solidFill>
            </a:endParaRPr>
          </a:p>
        </p:txBody>
      </p:sp>
      <p:sp>
        <p:nvSpPr>
          <p:cNvPr id="5" name="Holder 5"/>
          <p:cNvSpPr>
            <a:spLocks noGrp="1"/>
          </p:cNvSpPr>
          <p:nvPr>
            <p:ph type="sldNum" sz="quarter" idx="7"/>
          </p:nvPr>
        </p:nvSpPr>
        <p:spPr>
          <a:xfrm>
            <a:off x="6583681" y="4783456"/>
            <a:ext cx="2103120" cy="279954"/>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530222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16" name="bg object 16"/>
          <p:cNvSpPr/>
          <p:nvPr/>
        </p:nvSpPr>
        <p:spPr>
          <a:xfrm>
            <a:off x="478102" y="194572"/>
            <a:ext cx="167804" cy="469586"/>
          </a:xfrm>
          <a:custGeom>
            <a:avLst/>
            <a:gdLst/>
            <a:ahLst/>
            <a:cxnLst/>
            <a:rect l="l" t="t" r="r" b="b"/>
            <a:pathLst>
              <a:path w="368934" h="1032510">
                <a:moveTo>
                  <a:pt x="368428" y="0"/>
                </a:moveTo>
                <a:lnTo>
                  <a:pt x="0" y="0"/>
                </a:lnTo>
                <a:lnTo>
                  <a:pt x="0" y="1032492"/>
                </a:lnTo>
                <a:lnTo>
                  <a:pt x="368428" y="1032492"/>
                </a:lnTo>
                <a:lnTo>
                  <a:pt x="368428" y="0"/>
                </a:lnTo>
                <a:close/>
              </a:path>
            </a:pathLst>
          </a:custGeom>
          <a:solidFill>
            <a:srgbClr val="A81830"/>
          </a:solidFill>
        </p:spPr>
        <p:txBody>
          <a:bodyPr wrap="square" lIns="0" tIns="0" rIns="0" bIns="0" rtlCol="0"/>
          <a:lstStyle/>
          <a:p>
            <a:pPr defTabSz="415709"/>
            <a:endParaRPr sz="800" dirty="0">
              <a:solidFill>
                <a:prstClr val="black"/>
              </a:solidFill>
            </a:endParaRPr>
          </a:p>
        </p:txBody>
      </p:sp>
      <p:sp>
        <p:nvSpPr>
          <p:cNvPr id="2" name="Holder 2"/>
          <p:cNvSpPr>
            <a:spLocks noGrp="1"/>
          </p:cNvSpPr>
          <p:nvPr>
            <p:ph type="ftr" sz="quarter" idx="5"/>
          </p:nvPr>
        </p:nvSpPr>
        <p:spPr>
          <a:xfrm>
            <a:off x="3108960" y="4783456"/>
            <a:ext cx="2926080" cy="279954"/>
          </a:xfrm>
        </p:spPr>
        <p:txBody>
          <a:bodyPr lIns="0" tIns="0" rIns="0" bIns="0"/>
          <a:lstStyle>
            <a:lvl1pPr algn="ctr">
              <a:defRPr>
                <a:solidFill>
                  <a:schemeClr val="tx1">
                    <a:tint val="75000"/>
                  </a:schemeClr>
                </a:solidFill>
              </a:defRPr>
            </a:lvl1pPr>
          </a:lstStyle>
          <a:p>
            <a:endParaRPr dirty="0">
              <a:solidFill>
                <a:prstClr val="black">
                  <a:tint val="75000"/>
                </a:prstClr>
              </a:solidFill>
            </a:endParaRPr>
          </a:p>
        </p:txBody>
      </p:sp>
      <p:sp>
        <p:nvSpPr>
          <p:cNvPr id="3" name="Holder 3"/>
          <p:cNvSpPr>
            <a:spLocks noGrp="1"/>
          </p:cNvSpPr>
          <p:nvPr>
            <p:ph type="dt" sz="half" idx="6"/>
          </p:nvPr>
        </p:nvSpPr>
        <p:spPr>
          <a:xfrm>
            <a:off x="457200" y="4783456"/>
            <a:ext cx="2103120" cy="279954"/>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1/10/2022</a:t>
            </a:fld>
            <a:endParaRPr lang="en-US" dirty="0">
              <a:solidFill>
                <a:prstClr val="black">
                  <a:tint val="75000"/>
                </a:prstClr>
              </a:solidFill>
            </a:endParaRPr>
          </a:p>
        </p:txBody>
      </p:sp>
      <p:sp>
        <p:nvSpPr>
          <p:cNvPr id="4" name="Holder 4"/>
          <p:cNvSpPr>
            <a:spLocks noGrp="1"/>
          </p:cNvSpPr>
          <p:nvPr>
            <p:ph type="sldNum" sz="quarter" idx="7"/>
          </p:nvPr>
        </p:nvSpPr>
        <p:spPr>
          <a:xfrm>
            <a:off x="6583681" y="4783456"/>
            <a:ext cx="2103120" cy="279954"/>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3033935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6955" indent="0">
              <a:buNone/>
              <a:defRPr sz="1800">
                <a:solidFill>
                  <a:schemeClr val="tx1">
                    <a:tint val="75000"/>
                  </a:schemeClr>
                </a:solidFill>
              </a:defRPr>
            </a:lvl2pPr>
            <a:lvl3pPr marL="913910" indent="0">
              <a:buNone/>
              <a:defRPr sz="1600">
                <a:solidFill>
                  <a:schemeClr val="tx1">
                    <a:tint val="75000"/>
                  </a:schemeClr>
                </a:solidFill>
              </a:defRPr>
            </a:lvl3pPr>
            <a:lvl4pPr marL="1370865" indent="0">
              <a:buNone/>
              <a:defRPr sz="1400">
                <a:solidFill>
                  <a:schemeClr val="tx1">
                    <a:tint val="75000"/>
                  </a:schemeClr>
                </a:solidFill>
              </a:defRPr>
            </a:lvl4pPr>
            <a:lvl5pPr marL="1827820" indent="0">
              <a:buNone/>
              <a:defRPr sz="1400">
                <a:solidFill>
                  <a:schemeClr val="tx1">
                    <a:tint val="75000"/>
                  </a:schemeClr>
                </a:solidFill>
              </a:defRPr>
            </a:lvl5pPr>
            <a:lvl6pPr marL="2284775" indent="0">
              <a:buNone/>
              <a:defRPr sz="1400">
                <a:solidFill>
                  <a:schemeClr val="tx1">
                    <a:tint val="75000"/>
                  </a:schemeClr>
                </a:solidFill>
              </a:defRPr>
            </a:lvl6pPr>
            <a:lvl7pPr marL="2741728" indent="0">
              <a:buNone/>
              <a:defRPr sz="1400">
                <a:solidFill>
                  <a:schemeClr val="tx1">
                    <a:tint val="75000"/>
                  </a:schemeClr>
                </a:solidFill>
              </a:defRPr>
            </a:lvl7pPr>
            <a:lvl8pPr marL="3198682" indent="0">
              <a:buNone/>
              <a:defRPr sz="1400">
                <a:solidFill>
                  <a:schemeClr val="tx1">
                    <a:tint val="75000"/>
                  </a:schemeClr>
                </a:solidFill>
              </a:defRPr>
            </a:lvl8pPr>
            <a:lvl9pPr marL="3655636"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F76E75D3-AC9C-4841-B6BA-5642ECF6CD7B}" type="datetimeFigureOut">
              <a:rPr lang="ru-RU" smtClean="0"/>
              <a:pPr/>
              <a:t>10.01.2022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67439EA-CAF7-49A1-80F2-0FC990CF2F33}" type="slidenum">
              <a:rPr lang="ru-RU" smtClean="0"/>
              <a:pPr/>
              <a:t>‹#›</a:t>
            </a:fld>
            <a:endParaRPr lang="ru-RU" dirty="0"/>
          </a:p>
        </p:txBody>
      </p:sp>
    </p:spTree>
    <p:extLst>
      <p:ext uri="{BB962C8B-B14F-4D97-AF65-F5344CB8AC3E}">
        <p14:creationId xmlns:p14="http://schemas.microsoft.com/office/powerpoint/2010/main" val="3340713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F76E75D3-AC9C-4841-B6BA-5642ECF6CD7B}" type="datetimeFigureOut">
              <a:rPr lang="ru-RU" smtClean="0"/>
              <a:pPr/>
              <a:t>10.01.2022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967439EA-CAF7-49A1-80F2-0FC990CF2F33}" type="slidenum">
              <a:rPr lang="ru-RU" smtClean="0"/>
              <a:pPr/>
              <a:t>‹#›</a:t>
            </a:fld>
            <a:endParaRPr lang="ru-RU" dirty="0"/>
          </a:p>
        </p:txBody>
      </p:sp>
    </p:spTree>
    <p:extLst>
      <p:ext uri="{BB962C8B-B14F-4D97-AF65-F5344CB8AC3E}">
        <p14:creationId xmlns:p14="http://schemas.microsoft.com/office/powerpoint/2010/main" val="2606897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6955" indent="0">
              <a:buNone/>
              <a:defRPr sz="2000" b="1"/>
            </a:lvl2pPr>
            <a:lvl3pPr marL="913910" indent="0">
              <a:buNone/>
              <a:defRPr sz="1800" b="1"/>
            </a:lvl3pPr>
            <a:lvl4pPr marL="1370865" indent="0">
              <a:buNone/>
              <a:defRPr sz="1600" b="1"/>
            </a:lvl4pPr>
            <a:lvl5pPr marL="1827820" indent="0">
              <a:buNone/>
              <a:defRPr sz="1600" b="1"/>
            </a:lvl5pPr>
            <a:lvl6pPr marL="2284775" indent="0">
              <a:buNone/>
              <a:defRPr sz="1600" b="1"/>
            </a:lvl6pPr>
            <a:lvl7pPr marL="2741728" indent="0">
              <a:buNone/>
              <a:defRPr sz="1600" b="1"/>
            </a:lvl7pPr>
            <a:lvl8pPr marL="3198682" indent="0">
              <a:buNone/>
              <a:defRPr sz="1600" b="1"/>
            </a:lvl8pPr>
            <a:lvl9pPr marL="3655636" indent="0">
              <a:buNone/>
              <a:defRPr sz="1600" b="1"/>
            </a:lvl9pPr>
          </a:lstStyle>
          <a:p>
            <a:pPr lvl="0"/>
            <a:r>
              <a:rPr lang="ru-RU"/>
              <a:t>Образец текста</a:t>
            </a:r>
          </a:p>
        </p:txBody>
      </p:sp>
      <p:sp>
        <p:nvSpPr>
          <p:cNvPr id="4" name="Объект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33" y="1151335"/>
            <a:ext cx="4041775" cy="479822"/>
          </a:xfrm>
        </p:spPr>
        <p:txBody>
          <a:bodyPr anchor="b"/>
          <a:lstStyle>
            <a:lvl1pPr marL="0" indent="0">
              <a:buNone/>
              <a:defRPr sz="2400" b="1"/>
            </a:lvl1pPr>
            <a:lvl2pPr marL="456955" indent="0">
              <a:buNone/>
              <a:defRPr sz="2000" b="1"/>
            </a:lvl2pPr>
            <a:lvl3pPr marL="913910" indent="0">
              <a:buNone/>
              <a:defRPr sz="1800" b="1"/>
            </a:lvl3pPr>
            <a:lvl4pPr marL="1370865" indent="0">
              <a:buNone/>
              <a:defRPr sz="1600" b="1"/>
            </a:lvl4pPr>
            <a:lvl5pPr marL="1827820" indent="0">
              <a:buNone/>
              <a:defRPr sz="1600" b="1"/>
            </a:lvl5pPr>
            <a:lvl6pPr marL="2284775" indent="0">
              <a:buNone/>
              <a:defRPr sz="1600" b="1"/>
            </a:lvl6pPr>
            <a:lvl7pPr marL="2741728" indent="0">
              <a:buNone/>
              <a:defRPr sz="1600" b="1"/>
            </a:lvl7pPr>
            <a:lvl8pPr marL="3198682" indent="0">
              <a:buNone/>
              <a:defRPr sz="1600" b="1"/>
            </a:lvl8pPr>
            <a:lvl9pPr marL="3655636" indent="0">
              <a:buNone/>
              <a:defRPr sz="1600" b="1"/>
            </a:lvl9pPr>
          </a:lstStyle>
          <a:p>
            <a:pPr lvl="0"/>
            <a:r>
              <a:rPr lang="ru-RU"/>
              <a:t>Образец текста</a:t>
            </a:r>
          </a:p>
        </p:txBody>
      </p:sp>
      <p:sp>
        <p:nvSpPr>
          <p:cNvPr id="6" name="Объект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F76E75D3-AC9C-4841-B6BA-5642ECF6CD7B}" type="datetimeFigureOut">
              <a:rPr lang="ru-RU" smtClean="0"/>
              <a:pPr/>
              <a:t>10.01.2022</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967439EA-CAF7-49A1-80F2-0FC990CF2F33}" type="slidenum">
              <a:rPr lang="ru-RU" smtClean="0"/>
              <a:pPr/>
              <a:t>‹#›</a:t>
            </a:fld>
            <a:endParaRPr lang="ru-RU" dirty="0"/>
          </a:p>
        </p:txBody>
      </p:sp>
    </p:spTree>
    <p:extLst>
      <p:ext uri="{BB962C8B-B14F-4D97-AF65-F5344CB8AC3E}">
        <p14:creationId xmlns:p14="http://schemas.microsoft.com/office/powerpoint/2010/main" val="100046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F76E75D3-AC9C-4841-B6BA-5642ECF6CD7B}" type="datetimeFigureOut">
              <a:rPr lang="ru-RU" smtClean="0"/>
              <a:pPr/>
              <a:t>10.01.2022</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967439EA-CAF7-49A1-80F2-0FC990CF2F33}" type="slidenum">
              <a:rPr lang="ru-RU" smtClean="0"/>
              <a:pPr/>
              <a:t>‹#›</a:t>
            </a:fld>
            <a:endParaRPr lang="ru-RU" dirty="0"/>
          </a:p>
        </p:txBody>
      </p:sp>
    </p:spTree>
    <p:extLst>
      <p:ext uri="{BB962C8B-B14F-4D97-AF65-F5344CB8AC3E}">
        <p14:creationId xmlns:p14="http://schemas.microsoft.com/office/powerpoint/2010/main" val="279594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76E75D3-AC9C-4841-B6BA-5642ECF6CD7B}" type="datetimeFigureOut">
              <a:rPr lang="ru-RU" smtClean="0"/>
              <a:pPr/>
              <a:t>10.01.2022</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967439EA-CAF7-49A1-80F2-0FC990CF2F33}" type="slidenum">
              <a:rPr lang="ru-RU" smtClean="0"/>
              <a:pPr/>
              <a:t>‹#›</a:t>
            </a:fld>
            <a:endParaRPr lang="ru-RU" dirty="0"/>
          </a:p>
        </p:txBody>
      </p:sp>
    </p:spTree>
    <p:extLst>
      <p:ext uri="{BB962C8B-B14F-4D97-AF65-F5344CB8AC3E}">
        <p14:creationId xmlns:p14="http://schemas.microsoft.com/office/powerpoint/2010/main" val="3546937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04795"/>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6955" indent="0">
              <a:buNone/>
              <a:defRPr sz="1200"/>
            </a:lvl2pPr>
            <a:lvl3pPr marL="913910" indent="0">
              <a:buNone/>
              <a:defRPr sz="1000"/>
            </a:lvl3pPr>
            <a:lvl4pPr marL="1370865" indent="0">
              <a:buNone/>
              <a:defRPr sz="900"/>
            </a:lvl4pPr>
            <a:lvl5pPr marL="1827820" indent="0">
              <a:buNone/>
              <a:defRPr sz="900"/>
            </a:lvl5pPr>
            <a:lvl6pPr marL="2284775" indent="0">
              <a:buNone/>
              <a:defRPr sz="900"/>
            </a:lvl6pPr>
            <a:lvl7pPr marL="2741728" indent="0">
              <a:buNone/>
              <a:defRPr sz="900"/>
            </a:lvl7pPr>
            <a:lvl8pPr marL="3198682" indent="0">
              <a:buNone/>
              <a:defRPr sz="900"/>
            </a:lvl8pPr>
            <a:lvl9pPr marL="3655636"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F76E75D3-AC9C-4841-B6BA-5642ECF6CD7B}" type="datetimeFigureOut">
              <a:rPr lang="ru-RU" smtClean="0"/>
              <a:pPr/>
              <a:t>10.01.2022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967439EA-CAF7-49A1-80F2-0FC990CF2F33}" type="slidenum">
              <a:rPr lang="ru-RU" smtClean="0"/>
              <a:pPr/>
              <a:t>‹#›</a:t>
            </a:fld>
            <a:endParaRPr lang="ru-RU" dirty="0"/>
          </a:p>
        </p:txBody>
      </p:sp>
    </p:spTree>
    <p:extLst>
      <p:ext uri="{BB962C8B-B14F-4D97-AF65-F5344CB8AC3E}">
        <p14:creationId xmlns:p14="http://schemas.microsoft.com/office/powerpoint/2010/main" val="200553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6955" indent="0">
              <a:buNone/>
              <a:defRPr sz="2800"/>
            </a:lvl2pPr>
            <a:lvl3pPr marL="913910" indent="0">
              <a:buNone/>
              <a:defRPr sz="2400"/>
            </a:lvl3pPr>
            <a:lvl4pPr marL="1370865" indent="0">
              <a:buNone/>
              <a:defRPr sz="2000"/>
            </a:lvl4pPr>
            <a:lvl5pPr marL="1827820" indent="0">
              <a:buNone/>
              <a:defRPr sz="2000"/>
            </a:lvl5pPr>
            <a:lvl6pPr marL="2284775" indent="0">
              <a:buNone/>
              <a:defRPr sz="2000"/>
            </a:lvl6pPr>
            <a:lvl7pPr marL="2741728" indent="0">
              <a:buNone/>
              <a:defRPr sz="2000"/>
            </a:lvl7pPr>
            <a:lvl8pPr marL="3198682" indent="0">
              <a:buNone/>
              <a:defRPr sz="2000"/>
            </a:lvl8pPr>
            <a:lvl9pPr marL="3655636" indent="0">
              <a:buNone/>
              <a:defRPr sz="2000"/>
            </a:lvl9pPr>
          </a:lstStyle>
          <a:p>
            <a:endParaRPr lang="ru-RU" dirty="0"/>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6955" indent="0">
              <a:buNone/>
              <a:defRPr sz="1200"/>
            </a:lvl2pPr>
            <a:lvl3pPr marL="913910" indent="0">
              <a:buNone/>
              <a:defRPr sz="1000"/>
            </a:lvl3pPr>
            <a:lvl4pPr marL="1370865" indent="0">
              <a:buNone/>
              <a:defRPr sz="900"/>
            </a:lvl4pPr>
            <a:lvl5pPr marL="1827820" indent="0">
              <a:buNone/>
              <a:defRPr sz="900"/>
            </a:lvl5pPr>
            <a:lvl6pPr marL="2284775" indent="0">
              <a:buNone/>
              <a:defRPr sz="900"/>
            </a:lvl6pPr>
            <a:lvl7pPr marL="2741728" indent="0">
              <a:buNone/>
              <a:defRPr sz="900"/>
            </a:lvl7pPr>
            <a:lvl8pPr marL="3198682" indent="0">
              <a:buNone/>
              <a:defRPr sz="900"/>
            </a:lvl8pPr>
            <a:lvl9pPr marL="3655636"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F76E75D3-AC9C-4841-B6BA-5642ECF6CD7B}" type="datetimeFigureOut">
              <a:rPr lang="ru-RU" smtClean="0"/>
              <a:pPr/>
              <a:t>10.01.2022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967439EA-CAF7-49A1-80F2-0FC990CF2F33}" type="slidenum">
              <a:rPr lang="ru-RU" smtClean="0"/>
              <a:pPr/>
              <a:t>‹#›</a:t>
            </a:fld>
            <a:endParaRPr lang="ru-RU" dirty="0"/>
          </a:p>
        </p:txBody>
      </p:sp>
    </p:spTree>
    <p:extLst>
      <p:ext uri="{BB962C8B-B14F-4D97-AF65-F5344CB8AC3E}">
        <p14:creationId xmlns:p14="http://schemas.microsoft.com/office/powerpoint/2010/main" val="3947367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theme" Target="../theme/theme3.xml"/><Relationship Id="rId5" Type="http://schemas.openxmlformats.org/officeDocument/2006/relationships/slideLayout" Target="../slideLayouts/slideLayout22.xml"/><Relationship Id="rId4"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229600" cy="857250"/>
          </a:xfrm>
          <a:prstGeom prst="rect">
            <a:avLst/>
          </a:prstGeom>
        </p:spPr>
        <p:txBody>
          <a:bodyPr vert="horz" lIns="91391" tIns="45693" rIns="91391" bIns="45693" rtlCol="0" anchor="ctr">
            <a:normAutofit/>
          </a:bodyPr>
          <a:lstStyle/>
          <a:p>
            <a:r>
              <a:rPr lang="ru-RU"/>
              <a:t>Образец заголовка</a:t>
            </a:r>
          </a:p>
        </p:txBody>
      </p:sp>
      <p:sp>
        <p:nvSpPr>
          <p:cNvPr id="3" name="Текст 2"/>
          <p:cNvSpPr>
            <a:spLocks noGrp="1"/>
          </p:cNvSpPr>
          <p:nvPr>
            <p:ph type="body" idx="1"/>
          </p:nvPr>
        </p:nvSpPr>
        <p:spPr>
          <a:xfrm>
            <a:off x="457200" y="1200151"/>
            <a:ext cx="8229600" cy="3394472"/>
          </a:xfrm>
          <a:prstGeom prst="rect">
            <a:avLst/>
          </a:prstGeom>
        </p:spPr>
        <p:txBody>
          <a:bodyPr vert="horz" lIns="91391" tIns="45693" rIns="91391" bIns="45693"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4767263"/>
            <a:ext cx="2133600" cy="273844"/>
          </a:xfrm>
          <a:prstGeom prst="rect">
            <a:avLst/>
          </a:prstGeom>
        </p:spPr>
        <p:txBody>
          <a:bodyPr vert="horz" lIns="91391" tIns="45693" rIns="91391" bIns="45693" rtlCol="0" anchor="ctr"/>
          <a:lstStyle>
            <a:lvl1pPr algn="l">
              <a:defRPr sz="1200">
                <a:solidFill>
                  <a:schemeClr val="tx1">
                    <a:tint val="75000"/>
                  </a:schemeClr>
                </a:solidFill>
              </a:defRPr>
            </a:lvl1pPr>
          </a:lstStyle>
          <a:p>
            <a:fld id="{F76E75D3-AC9C-4841-B6BA-5642ECF6CD7B}" type="datetimeFigureOut">
              <a:rPr lang="ru-RU" smtClean="0"/>
              <a:pPr/>
              <a:t>10.01.2022</a:t>
            </a:fld>
            <a:endParaRPr lang="ru-RU" dirty="0"/>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391" tIns="45693" rIns="91391" bIns="45693"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391" tIns="45693" rIns="91391" bIns="45693" rtlCol="0" anchor="ctr"/>
          <a:lstStyle>
            <a:lvl1pPr algn="r">
              <a:defRPr sz="1200">
                <a:solidFill>
                  <a:schemeClr val="tx1">
                    <a:tint val="75000"/>
                  </a:schemeClr>
                </a:solidFill>
              </a:defRPr>
            </a:lvl1pPr>
          </a:lstStyle>
          <a:p>
            <a:fld id="{967439EA-CAF7-49A1-80F2-0FC990CF2F33}" type="slidenum">
              <a:rPr lang="ru-RU" smtClean="0"/>
              <a:pPr/>
              <a:t>‹#›</a:t>
            </a:fld>
            <a:endParaRPr lang="ru-RU" dirty="0"/>
          </a:p>
        </p:txBody>
      </p:sp>
    </p:spTree>
    <p:extLst>
      <p:ext uri="{BB962C8B-B14F-4D97-AF65-F5344CB8AC3E}">
        <p14:creationId xmlns:p14="http://schemas.microsoft.com/office/powerpoint/2010/main" val="4030789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3910" rtl="0" eaLnBrk="1" latinLnBrk="0" hangingPunct="1">
        <a:spcBef>
          <a:spcPct val="0"/>
        </a:spcBef>
        <a:buNone/>
        <a:defRPr sz="4400" kern="1200">
          <a:solidFill>
            <a:schemeClr val="tx1"/>
          </a:solidFill>
          <a:latin typeface="+mj-lt"/>
          <a:ea typeface="+mj-ea"/>
          <a:cs typeface="+mj-cs"/>
        </a:defRPr>
      </a:lvl1pPr>
    </p:titleStyle>
    <p:bodyStyle>
      <a:lvl1pPr marL="342717" indent="-342717" algn="l" defTabSz="91391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551" indent="-285596" algn="l" defTabSz="91391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384" indent="-228477" algn="l" defTabSz="91391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9339" indent="-228477" algn="l" defTabSz="91391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6294" indent="-228477" algn="l" defTabSz="91391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3249" indent="-228477" algn="l" defTabSz="91391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204" indent="-228477" algn="l" defTabSz="91391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159" indent="-228477" algn="l" defTabSz="91391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114" indent="-228477" algn="l" defTabSz="91391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3910" rtl="0" eaLnBrk="1" latinLnBrk="0" hangingPunct="1">
        <a:defRPr sz="1800" kern="1200">
          <a:solidFill>
            <a:schemeClr val="tx1"/>
          </a:solidFill>
          <a:latin typeface="+mn-lt"/>
          <a:ea typeface="+mn-ea"/>
          <a:cs typeface="+mn-cs"/>
        </a:defRPr>
      </a:lvl1pPr>
      <a:lvl2pPr marL="456955" algn="l" defTabSz="913910" rtl="0" eaLnBrk="1" latinLnBrk="0" hangingPunct="1">
        <a:defRPr sz="1800" kern="1200">
          <a:solidFill>
            <a:schemeClr val="tx1"/>
          </a:solidFill>
          <a:latin typeface="+mn-lt"/>
          <a:ea typeface="+mn-ea"/>
          <a:cs typeface="+mn-cs"/>
        </a:defRPr>
      </a:lvl2pPr>
      <a:lvl3pPr marL="913910" algn="l" defTabSz="913910" rtl="0" eaLnBrk="1" latinLnBrk="0" hangingPunct="1">
        <a:defRPr sz="1800" kern="1200">
          <a:solidFill>
            <a:schemeClr val="tx1"/>
          </a:solidFill>
          <a:latin typeface="+mn-lt"/>
          <a:ea typeface="+mn-ea"/>
          <a:cs typeface="+mn-cs"/>
        </a:defRPr>
      </a:lvl3pPr>
      <a:lvl4pPr marL="1370865" algn="l" defTabSz="913910" rtl="0" eaLnBrk="1" latinLnBrk="0" hangingPunct="1">
        <a:defRPr sz="1800" kern="1200">
          <a:solidFill>
            <a:schemeClr val="tx1"/>
          </a:solidFill>
          <a:latin typeface="+mn-lt"/>
          <a:ea typeface="+mn-ea"/>
          <a:cs typeface="+mn-cs"/>
        </a:defRPr>
      </a:lvl4pPr>
      <a:lvl5pPr marL="1827820" algn="l" defTabSz="913910" rtl="0" eaLnBrk="1" latinLnBrk="0" hangingPunct="1">
        <a:defRPr sz="1800" kern="1200">
          <a:solidFill>
            <a:schemeClr val="tx1"/>
          </a:solidFill>
          <a:latin typeface="+mn-lt"/>
          <a:ea typeface="+mn-ea"/>
          <a:cs typeface="+mn-cs"/>
        </a:defRPr>
      </a:lvl5pPr>
      <a:lvl6pPr marL="2284775" algn="l" defTabSz="913910" rtl="0" eaLnBrk="1" latinLnBrk="0" hangingPunct="1">
        <a:defRPr sz="1800" kern="1200">
          <a:solidFill>
            <a:schemeClr val="tx1"/>
          </a:solidFill>
          <a:latin typeface="+mn-lt"/>
          <a:ea typeface="+mn-ea"/>
          <a:cs typeface="+mn-cs"/>
        </a:defRPr>
      </a:lvl6pPr>
      <a:lvl7pPr marL="2741728" algn="l" defTabSz="913910" rtl="0" eaLnBrk="1" latinLnBrk="0" hangingPunct="1">
        <a:defRPr sz="1800" kern="1200">
          <a:solidFill>
            <a:schemeClr val="tx1"/>
          </a:solidFill>
          <a:latin typeface="+mn-lt"/>
          <a:ea typeface="+mn-ea"/>
          <a:cs typeface="+mn-cs"/>
        </a:defRPr>
      </a:lvl7pPr>
      <a:lvl8pPr marL="3198682" algn="l" defTabSz="913910" rtl="0" eaLnBrk="1" latinLnBrk="0" hangingPunct="1">
        <a:defRPr sz="1800" kern="1200">
          <a:solidFill>
            <a:schemeClr val="tx1"/>
          </a:solidFill>
          <a:latin typeface="+mn-lt"/>
          <a:ea typeface="+mn-ea"/>
          <a:cs typeface="+mn-cs"/>
        </a:defRPr>
      </a:lvl8pPr>
      <a:lvl9pPr marL="3655636" algn="l" defTabSz="91391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8" cstate="print">
            <a:alphaModFix amt="12000"/>
            <a:lum/>
          </a:blip>
          <a:srcRect/>
          <a:tile tx="0" ty="0" sx="100000" sy="100000" flip="none" algn="tl"/>
        </a:blip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165821" y="1829471"/>
            <a:ext cx="6812358" cy="800219"/>
          </a:xfrm>
          <a:prstGeom prst="rect">
            <a:avLst/>
          </a:prstGeom>
        </p:spPr>
        <p:txBody>
          <a:bodyPr wrap="square" lIns="0" tIns="0" rIns="0" bIns="0">
            <a:spAutoFit/>
          </a:bodyPr>
          <a:lstStyle>
            <a:lvl1pPr>
              <a:defRPr sz="5200" b="1" i="0">
                <a:solidFill>
                  <a:schemeClr val="bg1"/>
                </a:solidFill>
                <a:latin typeface="Arial"/>
                <a:cs typeface="Arial"/>
              </a:defRPr>
            </a:lvl1pPr>
          </a:lstStyle>
          <a:p>
            <a:endParaRPr/>
          </a:p>
        </p:txBody>
      </p:sp>
      <p:sp>
        <p:nvSpPr>
          <p:cNvPr id="3" name="Holder 3"/>
          <p:cNvSpPr>
            <a:spLocks noGrp="1"/>
          </p:cNvSpPr>
          <p:nvPr>
            <p:ph type="body" idx="1"/>
          </p:nvPr>
        </p:nvSpPr>
        <p:spPr>
          <a:xfrm>
            <a:off x="1086959" y="1757368"/>
            <a:ext cx="6742761" cy="2608406"/>
          </a:xfrm>
          <a:prstGeom prst="rect">
            <a:avLst/>
          </a:prstGeom>
        </p:spPr>
        <p:txBody>
          <a:bodyPr wrap="square" lIns="0" tIns="0" rIns="0" bIns="0">
            <a:spAutoFit/>
          </a:bodyPr>
          <a:lstStyle>
            <a:lvl1pPr>
              <a:defRPr sz="16950" b="0" i="0">
                <a:solidFill>
                  <a:srgbClr val="A81830"/>
                </a:solidFill>
                <a:latin typeface="Arial Black"/>
                <a:cs typeface="Arial Black"/>
              </a:defRPr>
            </a:lvl1pPr>
          </a:lstStyle>
          <a:p>
            <a:endParaRPr/>
          </a:p>
        </p:txBody>
      </p:sp>
      <p:sp>
        <p:nvSpPr>
          <p:cNvPr id="4" name="Holder 4"/>
          <p:cNvSpPr>
            <a:spLocks noGrp="1"/>
          </p:cNvSpPr>
          <p:nvPr>
            <p:ph type="ftr" sz="quarter" idx="5"/>
          </p:nvPr>
        </p:nvSpPr>
        <p:spPr>
          <a:xfrm>
            <a:off x="3108960" y="4783457"/>
            <a:ext cx="2926080" cy="125979"/>
          </a:xfrm>
          <a:prstGeom prst="rect">
            <a:avLst/>
          </a:prstGeom>
        </p:spPr>
        <p:txBody>
          <a:bodyPr wrap="square" lIns="0" tIns="0" rIns="0" bIns="0">
            <a:spAutoFit/>
          </a:bodyPr>
          <a:lstStyle>
            <a:lvl1pPr algn="ctr">
              <a:defRPr>
                <a:solidFill>
                  <a:schemeClr val="tx1">
                    <a:tint val="75000"/>
                  </a:schemeClr>
                </a:solidFill>
              </a:defRPr>
            </a:lvl1pPr>
          </a:lstStyle>
          <a:p>
            <a:pPr defTabSz="415645"/>
            <a:endParaRPr lang="ru-RU" sz="800" dirty="0">
              <a:solidFill>
                <a:prstClr val="black">
                  <a:tint val="75000"/>
                </a:prstClr>
              </a:solidFill>
            </a:endParaRPr>
          </a:p>
        </p:txBody>
      </p:sp>
      <p:sp>
        <p:nvSpPr>
          <p:cNvPr id="5" name="Holder 5"/>
          <p:cNvSpPr>
            <a:spLocks noGrp="1"/>
          </p:cNvSpPr>
          <p:nvPr>
            <p:ph type="dt" sz="half" idx="6"/>
          </p:nvPr>
        </p:nvSpPr>
        <p:spPr>
          <a:xfrm>
            <a:off x="457200" y="4783457"/>
            <a:ext cx="2103120" cy="125979"/>
          </a:xfrm>
          <a:prstGeom prst="rect">
            <a:avLst/>
          </a:prstGeom>
        </p:spPr>
        <p:txBody>
          <a:bodyPr wrap="square" lIns="0" tIns="0" rIns="0" bIns="0">
            <a:spAutoFit/>
          </a:bodyPr>
          <a:lstStyle>
            <a:lvl1pPr algn="l">
              <a:defRPr>
                <a:solidFill>
                  <a:schemeClr val="tx1">
                    <a:tint val="75000"/>
                  </a:schemeClr>
                </a:solidFill>
              </a:defRPr>
            </a:lvl1pPr>
          </a:lstStyle>
          <a:p>
            <a:pPr defTabSz="415645"/>
            <a:fld id="{1D8BD707-D9CF-40AE-B4C6-C98DA3205C09}" type="datetimeFigureOut">
              <a:rPr lang="en-US" sz="800" smtClean="0">
                <a:solidFill>
                  <a:prstClr val="black">
                    <a:tint val="75000"/>
                  </a:prstClr>
                </a:solidFill>
              </a:rPr>
              <a:pPr defTabSz="415645"/>
              <a:t>1/10/2022</a:t>
            </a:fld>
            <a:endParaRPr lang="en-US" sz="800" dirty="0">
              <a:solidFill>
                <a:prstClr val="black">
                  <a:tint val="75000"/>
                </a:prstClr>
              </a:solidFill>
            </a:endParaRPr>
          </a:p>
        </p:txBody>
      </p:sp>
      <p:sp>
        <p:nvSpPr>
          <p:cNvPr id="6" name="Holder 6"/>
          <p:cNvSpPr>
            <a:spLocks noGrp="1"/>
          </p:cNvSpPr>
          <p:nvPr>
            <p:ph type="sldNum" sz="quarter" idx="7"/>
          </p:nvPr>
        </p:nvSpPr>
        <p:spPr>
          <a:xfrm>
            <a:off x="6583681" y="4783457"/>
            <a:ext cx="2103120" cy="125979"/>
          </a:xfrm>
          <a:prstGeom prst="rect">
            <a:avLst/>
          </a:prstGeom>
        </p:spPr>
        <p:txBody>
          <a:bodyPr wrap="square" lIns="0" tIns="0" rIns="0" bIns="0">
            <a:spAutoFit/>
          </a:bodyPr>
          <a:lstStyle>
            <a:lvl1pPr algn="r">
              <a:defRPr>
                <a:solidFill>
                  <a:schemeClr val="tx1">
                    <a:tint val="75000"/>
                  </a:schemeClr>
                </a:solidFill>
              </a:defRPr>
            </a:lvl1pPr>
          </a:lstStyle>
          <a:p>
            <a:pPr defTabSz="415645"/>
            <a:fld id="{B6F15528-21DE-4FAA-801E-634DDDAF4B2B}" type="slidenum">
              <a:rPr lang="ru-RU" sz="800" smtClean="0">
                <a:solidFill>
                  <a:prstClr val="black">
                    <a:tint val="75000"/>
                  </a:prstClr>
                </a:solidFill>
              </a:rPr>
              <a:pPr defTabSz="415645"/>
              <a:t>‹#›</a:t>
            </a:fld>
            <a:endParaRPr lang="ru-RU" sz="800" dirty="0">
              <a:solidFill>
                <a:prstClr val="black">
                  <a:tint val="75000"/>
                </a:prstClr>
              </a:solidFill>
            </a:endParaRPr>
          </a:p>
        </p:txBody>
      </p:sp>
    </p:spTree>
    <p:extLst>
      <p:ext uri="{BB962C8B-B14F-4D97-AF65-F5344CB8AC3E}">
        <p14:creationId xmlns:p14="http://schemas.microsoft.com/office/powerpoint/2010/main" val="12785104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72" r:id="rId6"/>
  </p:sldLayoutIdLst>
  <p:txStyles>
    <p:titleStyle>
      <a:lvl1pPr>
        <a:defRPr>
          <a:latin typeface="+mj-lt"/>
          <a:ea typeface="+mj-ea"/>
          <a:cs typeface="+mj-cs"/>
        </a:defRPr>
      </a:lvl1pPr>
    </p:titleStyle>
    <p:bodyStyle>
      <a:lvl1pPr marL="0">
        <a:defRPr>
          <a:latin typeface="+mn-lt"/>
          <a:ea typeface="+mn-ea"/>
          <a:cs typeface="+mn-cs"/>
        </a:defRPr>
      </a:lvl1pPr>
      <a:lvl2pPr marL="207823">
        <a:defRPr>
          <a:latin typeface="+mn-lt"/>
          <a:ea typeface="+mn-ea"/>
          <a:cs typeface="+mn-cs"/>
        </a:defRPr>
      </a:lvl2pPr>
      <a:lvl3pPr marL="415645">
        <a:defRPr>
          <a:latin typeface="+mn-lt"/>
          <a:ea typeface="+mn-ea"/>
          <a:cs typeface="+mn-cs"/>
        </a:defRPr>
      </a:lvl3pPr>
      <a:lvl4pPr marL="623468">
        <a:defRPr>
          <a:latin typeface="+mn-lt"/>
          <a:ea typeface="+mn-ea"/>
          <a:cs typeface="+mn-cs"/>
        </a:defRPr>
      </a:lvl4pPr>
      <a:lvl5pPr marL="831290">
        <a:defRPr>
          <a:latin typeface="+mn-lt"/>
          <a:ea typeface="+mn-ea"/>
          <a:cs typeface="+mn-cs"/>
        </a:defRPr>
      </a:lvl5pPr>
      <a:lvl6pPr marL="1039113">
        <a:defRPr>
          <a:latin typeface="+mn-lt"/>
          <a:ea typeface="+mn-ea"/>
          <a:cs typeface="+mn-cs"/>
        </a:defRPr>
      </a:lvl6pPr>
      <a:lvl7pPr marL="1246937">
        <a:defRPr>
          <a:latin typeface="+mn-lt"/>
          <a:ea typeface="+mn-ea"/>
          <a:cs typeface="+mn-cs"/>
        </a:defRPr>
      </a:lvl7pPr>
      <a:lvl8pPr marL="1454761">
        <a:defRPr>
          <a:latin typeface="+mn-lt"/>
          <a:ea typeface="+mn-ea"/>
          <a:cs typeface="+mn-cs"/>
        </a:defRPr>
      </a:lvl8pPr>
      <a:lvl9pPr marL="1662581">
        <a:defRPr>
          <a:latin typeface="+mn-lt"/>
          <a:ea typeface="+mn-ea"/>
          <a:cs typeface="+mn-cs"/>
        </a:defRPr>
      </a:lvl9pPr>
    </p:bodyStyle>
    <p:otherStyle>
      <a:lvl1pPr marL="0">
        <a:defRPr>
          <a:latin typeface="+mn-lt"/>
          <a:ea typeface="+mn-ea"/>
          <a:cs typeface="+mn-cs"/>
        </a:defRPr>
      </a:lvl1pPr>
      <a:lvl2pPr marL="207823">
        <a:defRPr>
          <a:latin typeface="+mn-lt"/>
          <a:ea typeface="+mn-ea"/>
          <a:cs typeface="+mn-cs"/>
        </a:defRPr>
      </a:lvl2pPr>
      <a:lvl3pPr marL="415645">
        <a:defRPr>
          <a:latin typeface="+mn-lt"/>
          <a:ea typeface="+mn-ea"/>
          <a:cs typeface="+mn-cs"/>
        </a:defRPr>
      </a:lvl3pPr>
      <a:lvl4pPr marL="623468">
        <a:defRPr>
          <a:latin typeface="+mn-lt"/>
          <a:ea typeface="+mn-ea"/>
          <a:cs typeface="+mn-cs"/>
        </a:defRPr>
      </a:lvl4pPr>
      <a:lvl5pPr marL="831290">
        <a:defRPr>
          <a:latin typeface="+mn-lt"/>
          <a:ea typeface="+mn-ea"/>
          <a:cs typeface="+mn-cs"/>
        </a:defRPr>
      </a:lvl5pPr>
      <a:lvl6pPr marL="1039113">
        <a:defRPr>
          <a:latin typeface="+mn-lt"/>
          <a:ea typeface="+mn-ea"/>
          <a:cs typeface="+mn-cs"/>
        </a:defRPr>
      </a:lvl6pPr>
      <a:lvl7pPr marL="1246937">
        <a:defRPr>
          <a:latin typeface="+mn-lt"/>
          <a:ea typeface="+mn-ea"/>
          <a:cs typeface="+mn-cs"/>
        </a:defRPr>
      </a:lvl7pPr>
      <a:lvl8pPr marL="1454761">
        <a:defRPr>
          <a:latin typeface="+mn-lt"/>
          <a:ea typeface="+mn-ea"/>
          <a:cs typeface="+mn-cs"/>
        </a:defRPr>
      </a:lvl8pPr>
      <a:lvl9pPr marL="1662581">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165821" y="1829469"/>
            <a:ext cx="6812358" cy="800219"/>
          </a:xfrm>
          <a:prstGeom prst="rect">
            <a:avLst/>
          </a:prstGeom>
        </p:spPr>
        <p:txBody>
          <a:bodyPr wrap="square" lIns="0" tIns="0" rIns="0" bIns="0">
            <a:spAutoFit/>
          </a:bodyPr>
          <a:lstStyle>
            <a:lvl1pPr>
              <a:defRPr sz="5200" b="1" i="0">
                <a:solidFill>
                  <a:schemeClr val="bg1"/>
                </a:solidFill>
                <a:latin typeface="Arial"/>
                <a:cs typeface="Arial"/>
              </a:defRPr>
            </a:lvl1pPr>
          </a:lstStyle>
          <a:p>
            <a:endParaRPr/>
          </a:p>
        </p:txBody>
      </p:sp>
      <p:sp>
        <p:nvSpPr>
          <p:cNvPr id="3" name="Holder 3"/>
          <p:cNvSpPr>
            <a:spLocks noGrp="1"/>
          </p:cNvSpPr>
          <p:nvPr>
            <p:ph type="body" idx="1"/>
          </p:nvPr>
        </p:nvSpPr>
        <p:spPr>
          <a:xfrm>
            <a:off x="1086957" y="1757368"/>
            <a:ext cx="6742761" cy="2608406"/>
          </a:xfrm>
          <a:prstGeom prst="rect">
            <a:avLst/>
          </a:prstGeom>
        </p:spPr>
        <p:txBody>
          <a:bodyPr wrap="square" lIns="0" tIns="0" rIns="0" bIns="0">
            <a:spAutoFit/>
          </a:bodyPr>
          <a:lstStyle>
            <a:lvl1pPr>
              <a:defRPr sz="16950" b="0" i="0">
                <a:solidFill>
                  <a:srgbClr val="A81830"/>
                </a:solidFill>
                <a:latin typeface="Arial Black"/>
                <a:cs typeface="Arial Black"/>
              </a:defRPr>
            </a:lvl1pPr>
          </a:lstStyle>
          <a:p>
            <a:endParaRPr/>
          </a:p>
        </p:txBody>
      </p:sp>
      <p:sp>
        <p:nvSpPr>
          <p:cNvPr id="4" name="Holder 4"/>
          <p:cNvSpPr>
            <a:spLocks noGrp="1"/>
          </p:cNvSpPr>
          <p:nvPr>
            <p:ph type="ftr" sz="quarter" idx="5"/>
          </p:nvPr>
        </p:nvSpPr>
        <p:spPr>
          <a:xfrm>
            <a:off x="3108960" y="4783457"/>
            <a:ext cx="2926080" cy="125979"/>
          </a:xfrm>
          <a:prstGeom prst="rect">
            <a:avLst/>
          </a:prstGeom>
        </p:spPr>
        <p:txBody>
          <a:bodyPr wrap="square" lIns="0" tIns="0" rIns="0" bIns="0">
            <a:spAutoFit/>
          </a:bodyPr>
          <a:lstStyle>
            <a:lvl1pPr algn="ctr">
              <a:defRPr>
                <a:solidFill>
                  <a:schemeClr val="tx1">
                    <a:tint val="75000"/>
                  </a:schemeClr>
                </a:solidFill>
              </a:defRPr>
            </a:lvl1pPr>
          </a:lstStyle>
          <a:p>
            <a:pPr defTabSz="415709"/>
            <a:endParaRPr lang="ru-RU" sz="800" dirty="0">
              <a:solidFill>
                <a:prstClr val="black">
                  <a:tint val="75000"/>
                </a:prstClr>
              </a:solidFill>
            </a:endParaRPr>
          </a:p>
        </p:txBody>
      </p:sp>
      <p:sp>
        <p:nvSpPr>
          <p:cNvPr id="5" name="Holder 5"/>
          <p:cNvSpPr>
            <a:spLocks noGrp="1"/>
          </p:cNvSpPr>
          <p:nvPr>
            <p:ph type="dt" sz="half" idx="6"/>
          </p:nvPr>
        </p:nvSpPr>
        <p:spPr>
          <a:xfrm>
            <a:off x="457200" y="4783457"/>
            <a:ext cx="2103120" cy="125979"/>
          </a:xfrm>
          <a:prstGeom prst="rect">
            <a:avLst/>
          </a:prstGeom>
        </p:spPr>
        <p:txBody>
          <a:bodyPr wrap="square" lIns="0" tIns="0" rIns="0" bIns="0">
            <a:spAutoFit/>
          </a:bodyPr>
          <a:lstStyle>
            <a:lvl1pPr algn="l">
              <a:defRPr>
                <a:solidFill>
                  <a:schemeClr val="tx1">
                    <a:tint val="75000"/>
                  </a:schemeClr>
                </a:solidFill>
              </a:defRPr>
            </a:lvl1pPr>
          </a:lstStyle>
          <a:p>
            <a:pPr defTabSz="415709"/>
            <a:fld id="{1D8BD707-D9CF-40AE-B4C6-C98DA3205C09}" type="datetimeFigureOut">
              <a:rPr lang="en-US" sz="800" smtClean="0">
                <a:solidFill>
                  <a:prstClr val="black">
                    <a:tint val="75000"/>
                  </a:prstClr>
                </a:solidFill>
              </a:rPr>
              <a:pPr defTabSz="415709"/>
              <a:t>1/10/2022</a:t>
            </a:fld>
            <a:endParaRPr lang="en-US" sz="800" dirty="0">
              <a:solidFill>
                <a:prstClr val="black">
                  <a:tint val="75000"/>
                </a:prstClr>
              </a:solidFill>
            </a:endParaRPr>
          </a:p>
        </p:txBody>
      </p:sp>
      <p:sp>
        <p:nvSpPr>
          <p:cNvPr id="6" name="Holder 6"/>
          <p:cNvSpPr>
            <a:spLocks noGrp="1"/>
          </p:cNvSpPr>
          <p:nvPr>
            <p:ph type="sldNum" sz="quarter" idx="7"/>
          </p:nvPr>
        </p:nvSpPr>
        <p:spPr>
          <a:xfrm>
            <a:off x="6583681" y="4783457"/>
            <a:ext cx="2103120" cy="125979"/>
          </a:xfrm>
          <a:prstGeom prst="rect">
            <a:avLst/>
          </a:prstGeom>
        </p:spPr>
        <p:txBody>
          <a:bodyPr wrap="square" lIns="0" tIns="0" rIns="0" bIns="0">
            <a:spAutoFit/>
          </a:bodyPr>
          <a:lstStyle>
            <a:lvl1pPr algn="r">
              <a:defRPr>
                <a:solidFill>
                  <a:schemeClr val="tx1">
                    <a:tint val="75000"/>
                  </a:schemeClr>
                </a:solidFill>
              </a:defRPr>
            </a:lvl1pPr>
          </a:lstStyle>
          <a:p>
            <a:pPr defTabSz="415709"/>
            <a:fld id="{B6F15528-21DE-4FAA-801E-634DDDAF4B2B}" type="slidenum">
              <a:rPr lang="ru-RU" sz="800" smtClean="0">
                <a:solidFill>
                  <a:prstClr val="black">
                    <a:tint val="75000"/>
                  </a:prstClr>
                </a:solidFill>
              </a:rPr>
              <a:pPr defTabSz="415709"/>
              <a:t>‹#›</a:t>
            </a:fld>
            <a:endParaRPr lang="ru-RU" sz="800" dirty="0">
              <a:solidFill>
                <a:prstClr val="black">
                  <a:tint val="75000"/>
                </a:prstClr>
              </a:solidFill>
            </a:endParaRPr>
          </a:p>
        </p:txBody>
      </p:sp>
    </p:spTree>
    <p:extLst>
      <p:ext uri="{BB962C8B-B14F-4D97-AF65-F5344CB8AC3E}">
        <p14:creationId xmlns:p14="http://schemas.microsoft.com/office/powerpoint/2010/main" val="219581726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defRPr>
          <a:latin typeface="+mj-lt"/>
          <a:ea typeface="+mj-ea"/>
          <a:cs typeface="+mj-cs"/>
        </a:defRPr>
      </a:lvl1pPr>
    </p:titleStyle>
    <p:bodyStyle>
      <a:lvl1pPr marL="0">
        <a:defRPr>
          <a:latin typeface="+mn-lt"/>
          <a:ea typeface="+mn-ea"/>
          <a:cs typeface="+mn-cs"/>
        </a:defRPr>
      </a:lvl1pPr>
      <a:lvl2pPr marL="207855">
        <a:defRPr>
          <a:latin typeface="+mn-lt"/>
          <a:ea typeface="+mn-ea"/>
          <a:cs typeface="+mn-cs"/>
        </a:defRPr>
      </a:lvl2pPr>
      <a:lvl3pPr marL="415709">
        <a:defRPr>
          <a:latin typeface="+mn-lt"/>
          <a:ea typeface="+mn-ea"/>
          <a:cs typeface="+mn-cs"/>
        </a:defRPr>
      </a:lvl3pPr>
      <a:lvl4pPr marL="623564">
        <a:defRPr>
          <a:latin typeface="+mn-lt"/>
          <a:ea typeface="+mn-ea"/>
          <a:cs typeface="+mn-cs"/>
        </a:defRPr>
      </a:lvl4pPr>
      <a:lvl5pPr marL="831418">
        <a:defRPr>
          <a:latin typeface="+mn-lt"/>
          <a:ea typeface="+mn-ea"/>
          <a:cs typeface="+mn-cs"/>
        </a:defRPr>
      </a:lvl5pPr>
      <a:lvl6pPr marL="1039273">
        <a:defRPr>
          <a:latin typeface="+mn-lt"/>
          <a:ea typeface="+mn-ea"/>
          <a:cs typeface="+mn-cs"/>
        </a:defRPr>
      </a:lvl6pPr>
      <a:lvl7pPr marL="1247128">
        <a:defRPr>
          <a:latin typeface="+mn-lt"/>
          <a:ea typeface="+mn-ea"/>
          <a:cs typeface="+mn-cs"/>
        </a:defRPr>
      </a:lvl7pPr>
      <a:lvl8pPr marL="1454983">
        <a:defRPr>
          <a:latin typeface="+mn-lt"/>
          <a:ea typeface="+mn-ea"/>
          <a:cs typeface="+mn-cs"/>
        </a:defRPr>
      </a:lvl8pPr>
      <a:lvl9pPr marL="1662837">
        <a:defRPr>
          <a:latin typeface="+mn-lt"/>
          <a:ea typeface="+mn-ea"/>
          <a:cs typeface="+mn-cs"/>
        </a:defRPr>
      </a:lvl9pPr>
    </p:bodyStyle>
    <p:otherStyle>
      <a:lvl1pPr marL="0">
        <a:defRPr>
          <a:latin typeface="+mn-lt"/>
          <a:ea typeface="+mn-ea"/>
          <a:cs typeface="+mn-cs"/>
        </a:defRPr>
      </a:lvl1pPr>
      <a:lvl2pPr marL="207855">
        <a:defRPr>
          <a:latin typeface="+mn-lt"/>
          <a:ea typeface="+mn-ea"/>
          <a:cs typeface="+mn-cs"/>
        </a:defRPr>
      </a:lvl2pPr>
      <a:lvl3pPr marL="415709">
        <a:defRPr>
          <a:latin typeface="+mn-lt"/>
          <a:ea typeface="+mn-ea"/>
          <a:cs typeface="+mn-cs"/>
        </a:defRPr>
      </a:lvl3pPr>
      <a:lvl4pPr marL="623564">
        <a:defRPr>
          <a:latin typeface="+mn-lt"/>
          <a:ea typeface="+mn-ea"/>
          <a:cs typeface="+mn-cs"/>
        </a:defRPr>
      </a:lvl4pPr>
      <a:lvl5pPr marL="831418">
        <a:defRPr>
          <a:latin typeface="+mn-lt"/>
          <a:ea typeface="+mn-ea"/>
          <a:cs typeface="+mn-cs"/>
        </a:defRPr>
      </a:lvl5pPr>
      <a:lvl6pPr marL="1039273">
        <a:defRPr>
          <a:latin typeface="+mn-lt"/>
          <a:ea typeface="+mn-ea"/>
          <a:cs typeface="+mn-cs"/>
        </a:defRPr>
      </a:lvl6pPr>
      <a:lvl7pPr marL="1247128">
        <a:defRPr>
          <a:latin typeface="+mn-lt"/>
          <a:ea typeface="+mn-ea"/>
          <a:cs typeface="+mn-cs"/>
        </a:defRPr>
      </a:lvl7pPr>
      <a:lvl8pPr marL="1454983">
        <a:defRPr>
          <a:latin typeface="+mn-lt"/>
          <a:ea typeface="+mn-ea"/>
          <a:cs typeface="+mn-cs"/>
        </a:defRPr>
      </a:lvl8pPr>
      <a:lvl9pPr marL="1662837">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3" Type="http://schemas.openxmlformats.org/officeDocument/2006/relationships/image" Target="../media/image34.svg"/><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0"/>
            <a:ext cx="6081568" cy="5143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79515" y="123478"/>
            <a:ext cx="2980232" cy="1785066"/>
          </a:xfrm>
          <a:prstGeom prst="rect">
            <a:avLst/>
          </a:prstGeom>
          <a:noFill/>
        </p:spPr>
        <p:txBody>
          <a:bodyPr wrap="none" lIns="91405" tIns="45701" rIns="91405" bIns="45701" rtlCol="0">
            <a:spAutoFit/>
          </a:bodyPr>
          <a:lstStyle/>
          <a:p>
            <a:r>
              <a:rPr lang="ru-RU" sz="2800" b="1" dirty="0" smtClean="0">
                <a:solidFill>
                  <a:schemeClr val="bg1"/>
                </a:solidFill>
                <a:latin typeface="Century Gothic" panose="020B0502020202020204" pitchFamily="34" charset="0"/>
              </a:rPr>
              <a:t>Карта </a:t>
            </a:r>
            <a:r>
              <a:rPr lang="en-US" sz="2800" b="1" dirty="0" smtClean="0">
                <a:solidFill>
                  <a:schemeClr val="bg1"/>
                </a:solidFill>
                <a:latin typeface="Century Gothic" panose="020B0502020202020204" pitchFamily="34" charset="0"/>
              </a:rPr>
              <a:t>My Life</a:t>
            </a:r>
            <a:endParaRPr lang="ru-RU" sz="2800" b="1" dirty="0" smtClean="0">
              <a:solidFill>
                <a:schemeClr val="bg1"/>
              </a:solidFill>
              <a:latin typeface="Century Gothic" panose="020B0502020202020204" pitchFamily="34" charset="0"/>
            </a:endParaRPr>
          </a:p>
          <a:p>
            <a:r>
              <a:rPr lang="ru-RU" sz="2800" b="1" dirty="0" smtClean="0">
                <a:solidFill>
                  <a:schemeClr val="bg1"/>
                </a:solidFill>
                <a:latin typeface="Century Gothic" panose="020B0502020202020204" pitchFamily="34" charset="0"/>
              </a:rPr>
              <a:t>для родителей</a:t>
            </a:r>
          </a:p>
          <a:p>
            <a:endParaRPr lang="ru-RU" sz="54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683733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Рисунок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27157" cy="511747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object 3"/>
          <p:cNvSpPr/>
          <p:nvPr/>
        </p:nvSpPr>
        <p:spPr>
          <a:xfrm>
            <a:off x="251520" y="103319"/>
            <a:ext cx="167804" cy="469586"/>
          </a:xfrm>
          <a:custGeom>
            <a:avLst/>
            <a:gdLst/>
            <a:ahLst/>
            <a:cxnLst/>
            <a:rect l="l" t="t" r="r" b="b"/>
            <a:pathLst>
              <a:path w="368934" h="1032510">
                <a:moveTo>
                  <a:pt x="368428" y="0"/>
                </a:moveTo>
                <a:lnTo>
                  <a:pt x="0" y="0"/>
                </a:lnTo>
                <a:lnTo>
                  <a:pt x="0" y="1032492"/>
                </a:lnTo>
                <a:lnTo>
                  <a:pt x="368428" y="1032492"/>
                </a:lnTo>
                <a:lnTo>
                  <a:pt x="368428" y="0"/>
                </a:lnTo>
                <a:close/>
              </a:path>
            </a:pathLst>
          </a:custGeom>
          <a:solidFill>
            <a:srgbClr val="C00000"/>
          </a:solidFill>
        </p:spPr>
        <p:txBody>
          <a:bodyPr wrap="square" lIns="0" tIns="0" rIns="0" bIns="0" rtlCol="0"/>
          <a:lstStyle/>
          <a:p>
            <a:endParaRPr dirty="0"/>
          </a:p>
        </p:txBody>
      </p:sp>
      <p:sp>
        <p:nvSpPr>
          <p:cNvPr id="5" name="object 4"/>
          <p:cNvSpPr txBox="1">
            <a:spLocks noGrp="1"/>
          </p:cNvSpPr>
          <p:nvPr>
            <p:ph type="title"/>
          </p:nvPr>
        </p:nvSpPr>
        <p:spPr>
          <a:xfrm>
            <a:off x="419324" y="25772"/>
            <a:ext cx="4008660" cy="623391"/>
          </a:xfrm>
          <a:prstGeom prst="rect">
            <a:avLst/>
          </a:prstGeom>
        </p:spPr>
        <p:txBody>
          <a:bodyPr vert="horz" wrap="square" lIns="0" tIns="7762" rIns="0" bIns="0" rtlCol="0">
            <a:spAutoFit/>
          </a:bodyPr>
          <a:lstStyle/>
          <a:p>
            <a:pPr marL="6468" algn="l">
              <a:spcBef>
                <a:spcPts val="61"/>
              </a:spcBef>
            </a:pPr>
            <a:r>
              <a:rPr lang="en-US" sz="2000" b="1" spc="-183" dirty="0" smtClean="0">
                <a:latin typeface="Century Gothic"/>
                <a:cs typeface="Century Gothic"/>
              </a:rPr>
              <a:t>MY</a:t>
            </a:r>
            <a:r>
              <a:rPr lang="en-US" sz="2000" b="1" spc="193" dirty="0" smtClean="0">
                <a:latin typeface="Century Gothic"/>
                <a:cs typeface="Century Gothic"/>
              </a:rPr>
              <a:t> </a:t>
            </a:r>
            <a:r>
              <a:rPr lang="en-US" sz="2000" b="1" spc="10" dirty="0" smtClean="0">
                <a:latin typeface="Century Gothic"/>
                <a:cs typeface="Century Gothic"/>
              </a:rPr>
              <a:t>LIFE</a:t>
            </a:r>
            <a:r>
              <a:rPr lang="ru-RU" sz="2000" b="1" spc="10" dirty="0" smtClean="0">
                <a:latin typeface="Century Gothic"/>
                <a:cs typeface="Century Gothic"/>
              </a:rPr>
              <a:t> – дебетовая карта для родителей</a:t>
            </a:r>
            <a:endParaRPr sz="2000" dirty="0">
              <a:latin typeface="Century Gothic" panose="020B0502020202020204" pitchFamily="34" charset="0"/>
              <a:cs typeface="Arial Black"/>
            </a:endParaRPr>
          </a:p>
        </p:txBody>
      </p:sp>
      <p:sp>
        <p:nvSpPr>
          <p:cNvPr id="6" name="object 5"/>
          <p:cNvSpPr/>
          <p:nvPr/>
        </p:nvSpPr>
        <p:spPr>
          <a:xfrm>
            <a:off x="8097951" y="217105"/>
            <a:ext cx="227878" cy="171546"/>
          </a:xfrm>
          <a:custGeom>
            <a:avLst/>
            <a:gdLst/>
            <a:ahLst/>
            <a:cxnLst/>
            <a:rect l="l" t="t" r="r" b="b"/>
            <a:pathLst>
              <a:path w="501015" h="377190">
                <a:moveTo>
                  <a:pt x="354481" y="0"/>
                </a:moveTo>
                <a:lnTo>
                  <a:pt x="225427" y="0"/>
                </a:lnTo>
                <a:lnTo>
                  <a:pt x="225427" y="241678"/>
                </a:lnTo>
                <a:lnTo>
                  <a:pt x="218560" y="274490"/>
                </a:lnTo>
                <a:lnTo>
                  <a:pt x="199844" y="301316"/>
                </a:lnTo>
                <a:lnTo>
                  <a:pt x="172109" y="319420"/>
                </a:lnTo>
                <a:lnTo>
                  <a:pt x="138184" y="326063"/>
                </a:lnTo>
                <a:lnTo>
                  <a:pt x="133639" y="325948"/>
                </a:lnTo>
                <a:lnTo>
                  <a:pt x="101312" y="318155"/>
                </a:lnTo>
                <a:lnTo>
                  <a:pt x="75029" y="299849"/>
                </a:lnTo>
                <a:lnTo>
                  <a:pt x="57368" y="273525"/>
                </a:lnTo>
                <a:lnTo>
                  <a:pt x="50909" y="241678"/>
                </a:lnTo>
                <a:lnTo>
                  <a:pt x="50909" y="71306"/>
                </a:lnTo>
                <a:lnTo>
                  <a:pt x="52514" y="63366"/>
                </a:lnTo>
                <a:lnTo>
                  <a:pt x="56887" y="56871"/>
                </a:lnTo>
                <a:lnTo>
                  <a:pt x="63362" y="52487"/>
                </a:lnTo>
                <a:lnTo>
                  <a:pt x="71275" y="50878"/>
                </a:lnTo>
                <a:lnTo>
                  <a:pt x="121807" y="50878"/>
                </a:lnTo>
                <a:lnTo>
                  <a:pt x="131705" y="48882"/>
                </a:lnTo>
                <a:lnTo>
                  <a:pt x="139790" y="7447"/>
                </a:lnTo>
                <a:lnTo>
                  <a:pt x="121807" y="0"/>
                </a:lnTo>
                <a:lnTo>
                  <a:pt x="71275" y="0"/>
                </a:lnTo>
                <a:lnTo>
                  <a:pt x="43560" y="5611"/>
                </a:lnTo>
                <a:lnTo>
                  <a:pt x="20901" y="20905"/>
                </a:lnTo>
                <a:lnTo>
                  <a:pt x="5610" y="43573"/>
                </a:lnTo>
                <a:lnTo>
                  <a:pt x="0" y="71306"/>
                </a:lnTo>
                <a:lnTo>
                  <a:pt x="31" y="243542"/>
                </a:lnTo>
                <a:lnTo>
                  <a:pt x="7554" y="285727"/>
                </a:lnTo>
                <a:lnTo>
                  <a:pt x="27358" y="322351"/>
                </a:lnTo>
                <a:lnTo>
                  <a:pt x="57216" y="351224"/>
                </a:lnTo>
                <a:lnTo>
                  <a:pt x="94900" y="370154"/>
                </a:lnTo>
                <a:lnTo>
                  <a:pt x="138184" y="376951"/>
                </a:lnTo>
                <a:lnTo>
                  <a:pt x="181803" y="370042"/>
                </a:lnTo>
                <a:lnTo>
                  <a:pt x="219721" y="350812"/>
                </a:lnTo>
                <a:lnTo>
                  <a:pt x="249645" y="321510"/>
                </a:lnTo>
                <a:lnTo>
                  <a:pt x="269282" y="284383"/>
                </a:lnTo>
                <a:lnTo>
                  <a:pt x="276337" y="241678"/>
                </a:lnTo>
                <a:lnTo>
                  <a:pt x="276337" y="50878"/>
                </a:lnTo>
                <a:lnTo>
                  <a:pt x="355978" y="50972"/>
                </a:lnTo>
                <a:lnTo>
                  <a:pt x="378101" y="56128"/>
                </a:lnTo>
                <a:lnTo>
                  <a:pt x="396133" y="69154"/>
                </a:lnTo>
                <a:lnTo>
                  <a:pt x="408273" y="88181"/>
                </a:lnTo>
                <a:lnTo>
                  <a:pt x="412720" y="111336"/>
                </a:lnTo>
                <a:lnTo>
                  <a:pt x="412720" y="115431"/>
                </a:lnTo>
                <a:lnTo>
                  <a:pt x="412322" y="119399"/>
                </a:lnTo>
                <a:lnTo>
                  <a:pt x="410102" y="131252"/>
                </a:lnTo>
                <a:lnTo>
                  <a:pt x="406971" y="138686"/>
                </a:lnTo>
                <a:lnTo>
                  <a:pt x="402710" y="145231"/>
                </a:lnTo>
                <a:lnTo>
                  <a:pt x="398781" y="154326"/>
                </a:lnTo>
                <a:lnTo>
                  <a:pt x="398462" y="163149"/>
                </a:lnTo>
                <a:lnTo>
                  <a:pt x="401778" y="170978"/>
                </a:lnTo>
                <a:lnTo>
                  <a:pt x="408751" y="177094"/>
                </a:lnTo>
                <a:lnTo>
                  <a:pt x="414220" y="180368"/>
                </a:lnTo>
                <a:lnTo>
                  <a:pt x="419407" y="184082"/>
                </a:lnTo>
                <a:lnTo>
                  <a:pt x="444287" y="217359"/>
                </a:lnTo>
                <a:lnTo>
                  <a:pt x="449944" y="247175"/>
                </a:lnTo>
                <a:lnTo>
                  <a:pt x="444694" y="275927"/>
                </a:lnTo>
                <a:lnTo>
                  <a:pt x="430285" y="299964"/>
                </a:lnTo>
                <a:lnTo>
                  <a:pt x="408730" y="317209"/>
                </a:lnTo>
                <a:lnTo>
                  <a:pt x="382040" y="325581"/>
                </a:lnTo>
                <a:lnTo>
                  <a:pt x="376522" y="326031"/>
                </a:lnTo>
                <a:lnTo>
                  <a:pt x="291425" y="326031"/>
                </a:lnTo>
                <a:lnTo>
                  <a:pt x="281532" y="328036"/>
                </a:lnTo>
                <a:lnTo>
                  <a:pt x="273447" y="333500"/>
                </a:lnTo>
                <a:lnTo>
                  <a:pt x="267992" y="341598"/>
                </a:lnTo>
                <a:lnTo>
                  <a:pt x="265991" y="351507"/>
                </a:lnTo>
                <a:lnTo>
                  <a:pt x="267992" y="361415"/>
                </a:lnTo>
                <a:lnTo>
                  <a:pt x="273447" y="369503"/>
                </a:lnTo>
                <a:lnTo>
                  <a:pt x="281532" y="374953"/>
                </a:lnTo>
                <a:lnTo>
                  <a:pt x="291425" y="376951"/>
                </a:lnTo>
                <a:lnTo>
                  <a:pt x="373684" y="376951"/>
                </a:lnTo>
                <a:lnTo>
                  <a:pt x="423114" y="366732"/>
                </a:lnTo>
                <a:lnTo>
                  <a:pt x="463529" y="338886"/>
                </a:lnTo>
                <a:lnTo>
                  <a:pt x="490803" y="297628"/>
                </a:lnTo>
                <a:lnTo>
                  <a:pt x="500811" y="247175"/>
                </a:lnTo>
                <a:lnTo>
                  <a:pt x="500801" y="245594"/>
                </a:lnTo>
                <a:lnTo>
                  <a:pt x="497505" y="217675"/>
                </a:lnTo>
                <a:lnTo>
                  <a:pt x="488681" y="191882"/>
                </a:lnTo>
                <a:lnTo>
                  <a:pt x="474980" y="168868"/>
                </a:lnTo>
                <a:lnTo>
                  <a:pt x="457054" y="149283"/>
                </a:lnTo>
                <a:lnTo>
                  <a:pt x="459888" y="140241"/>
                </a:lnTo>
                <a:lnTo>
                  <a:pt x="461947" y="130875"/>
                </a:lnTo>
                <a:lnTo>
                  <a:pt x="463204" y="121227"/>
                </a:lnTo>
                <a:lnTo>
                  <a:pt x="463629" y="111336"/>
                </a:lnTo>
                <a:lnTo>
                  <a:pt x="463629" y="104227"/>
                </a:lnTo>
                <a:lnTo>
                  <a:pt x="448357" y="54647"/>
                </a:lnTo>
                <a:lnTo>
                  <a:pt x="392322" y="6906"/>
                </a:lnTo>
                <a:lnTo>
                  <a:pt x="354481" y="0"/>
                </a:lnTo>
                <a:close/>
              </a:path>
            </a:pathLst>
          </a:custGeom>
          <a:solidFill>
            <a:schemeClr val="bg1"/>
          </a:solidFill>
        </p:spPr>
        <p:txBody>
          <a:bodyPr wrap="square" lIns="0" tIns="0" rIns="0" bIns="0" rtlCol="0"/>
          <a:lstStyle/>
          <a:p>
            <a:endParaRPr sz="2400" dirty="0">
              <a:solidFill>
                <a:schemeClr val="bg1"/>
              </a:solidFill>
            </a:endParaRPr>
          </a:p>
        </p:txBody>
      </p:sp>
      <p:grpSp>
        <p:nvGrpSpPr>
          <p:cNvPr id="7" name="object 6"/>
          <p:cNvGrpSpPr/>
          <p:nvPr/>
        </p:nvGrpSpPr>
        <p:grpSpPr>
          <a:xfrm>
            <a:off x="8372776" y="243322"/>
            <a:ext cx="413588" cy="121007"/>
            <a:chOff x="17898822" y="801070"/>
            <a:chExt cx="909319" cy="266065"/>
          </a:xfrm>
        </p:grpSpPr>
        <p:sp>
          <p:nvSpPr>
            <p:cNvPr id="8" name="object 7"/>
            <p:cNvSpPr/>
            <p:nvPr/>
          </p:nvSpPr>
          <p:spPr>
            <a:xfrm>
              <a:off x="17898822" y="801071"/>
              <a:ext cx="692150" cy="266065"/>
            </a:xfrm>
            <a:custGeom>
              <a:avLst/>
              <a:gdLst/>
              <a:ahLst/>
              <a:cxnLst/>
              <a:rect l="l" t="t" r="r" b="b"/>
              <a:pathLst>
                <a:path w="692150" h="266065">
                  <a:moveTo>
                    <a:pt x="217563" y="2590"/>
                  </a:moveTo>
                  <a:lnTo>
                    <a:pt x="216090" y="0"/>
                  </a:lnTo>
                  <a:lnTo>
                    <a:pt x="211658" y="0"/>
                  </a:lnTo>
                  <a:lnTo>
                    <a:pt x="159296" y="0"/>
                  </a:lnTo>
                  <a:lnTo>
                    <a:pt x="157822" y="1485"/>
                  </a:lnTo>
                  <a:lnTo>
                    <a:pt x="155600" y="7759"/>
                  </a:lnTo>
                  <a:lnTo>
                    <a:pt x="132372" y="79286"/>
                  </a:lnTo>
                  <a:lnTo>
                    <a:pt x="112839" y="143090"/>
                  </a:lnTo>
                  <a:lnTo>
                    <a:pt x="110236" y="143090"/>
                  </a:lnTo>
                  <a:lnTo>
                    <a:pt x="89598" y="82245"/>
                  </a:lnTo>
                  <a:lnTo>
                    <a:pt x="62306" y="7378"/>
                  </a:lnTo>
                  <a:lnTo>
                    <a:pt x="60477" y="1485"/>
                  </a:lnTo>
                  <a:lnTo>
                    <a:pt x="58635" y="0"/>
                  </a:lnTo>
                  <a:lnTo>
                    <a:pt x="2933" y="0"/>
                  </a:lnTo>
                  <a:lnTo>
                    <a:pt x="0" y="2209"/>
                  </a:lnTo>
                  <a:lnTo>
                    <a:pt x="2197" y="7010"/>
                  </a:lnTo>
                  <a:lnTo>
                    <a:pt x="67106" y="168529"/>
                  </a:lnTo>
                  <a:lnTo>
                    <a:pt x="70853" y="176606"/>
                  </a:lnTo>
                  <a:lnTo>
                    <a:pt x="74942" y="181432"/>
                  </a:lnTo>
                  <a:lnTo>
                    <a:pt x="80276" y="183781"/>
                  </a:lnTo>
                  <a:lnTo>
                    <a:pt x="87757" y="184391"/>
                  </a:lnTo>
                  <a:lnTo>
                    <a:pt x="97345" y="184391"/>
                  </a:lnTo>
                  <a:lnTo>
                    <a:pt x="91452" y="200990"/>
                  </a:lnTo>
                  <a:lnTo>
                    <a:pt x="86563" y="210807"/>
                  </a:lnTo>
                  <a:lnTo>
                    <a:pt x="80340" y="216281"/>
                  </a:lnTo>
                  <a:lnTo>
                    <a:pt x="72097" y="218706"/>
                  </a:lnTo>
                  <a:lnTo>
                    <a:pt x="61201" y="219417"/>
                  </a:lnTo>
                  <a:lnTo>
                    <a:pt x="54940" y="219417"/>
                  </a:lnTo>
                  <a:lnTo>
                    <a:pt x="49034" y="219049"/>
                  </a:lnTo>
                  <a:lnTo>
                    <a:pt x="35394" y="217208"/>
                  </a:lnTo>
                  <a:lnTo>
                    <a:pt x="33540" y="216471"/>
                  </a:lnTo>
                  <a:lnTo>
                    <a:pt x="25438" y="257771"/>
                  </a:lnTo>
                  <a:lnTo>
                    <a:pt x="68592" y="265887"/>
                  </a:lnTo>
                  <a:lnTo>
                    <a:pt x="93980" y="263347"/>
                  </a:lnTo>
                  <a:lnTo>
                    <a:pt x="113804" y="254952"/>
                  </a:lnTo>
                  <a:lnTo>
                    <a:pt x="128993" y="239585"/>
                  </a:lnTo>
                  <a:lnTo>
                    <a:pt x="140487" y="216090"/>
                  </a:lnTo>
                  <a:lnTo>
                    <a:pt x="216090" y="6273"/>
                  </a:lnTo>
                  <a:lnTo>
                    <a:pt x="217563" y="2590"/>
                  </a:lnTo>
                  <a:close/>
                </a:path>
                <a:path w="692150" h="266065">
                  <a:moveTo>
                    <a:pt x="451332" y="178117"/>
                  </a:moveTo>
                  <a:lnTo>
                    <a:pt x="437413" y="127038"/>
                  </a:lnTo>
                  <a:lnTo>
                    <a:pt x="393077" y="101282"/>
                  </a:lnTo>
                  <a:lnTo>
                    <a:pt x="393077" y="175171"/>
                  </a:lnTo>
                  <a:lnTo>
                    <a:pt x="391426" y="186550"/>
                  </a:lnTo>
                  <a:lnTo>
                    <a:pt x="385699" y="197942"/>
                  </a:lnTo>
                  <a:lnTo>
                    <a:pt x="374726" y="206692"/>
                  </a:lnTo>
                  <a:lnTo>
                    <a:pt x="357301" y="210197"/>
                  </a:lnTo>
                  <a:lnTo>
                    <a:pt x="303834" y="210197"/>
                  </a:lnTo>
                  <a:lnTo>
                    <a:pt x="303834" y="141605"/>
                  </a:lnTo>
                  <a:lnTo>
                    <a:pt x="357670" y="141605"/>
                  </a:lnTo>
                  <a:lnTo>
                    <a:pt x="372846" y="144157"/>
                  </a:lnTo>
                  <a:lnTo>
                    <a:pt x="383946" y="151193"/>
                  </a:lnTo>
                  <a:lnTo>
                    <a:pt x="390753" y="161836"/>
                  </a:lnTo>
                  <a:lnTo>
                    <a:pt x="393077" y="175171"/>
                  </a:lnTo>
                  <a:lnTo>
                    <a:pt x="393077" y="101282"/>
                  </a:lnTo>
                  <a:lnTo>
                    <a:pt x="357670" y="94780"/>
                  </a:lnTo>
                  <a:lnTo>
                    <a:pt x="303834" y="94780"/>
                  </a:lnTo>
                  <a:lnTo>
                    <a:pt x="303834" y="49047"/>
                  </a:lnTo>
                  <a:lnTo>
                    <a:pt x="420357" y="49047"/>
                  </a:lnTo>
                  <a:lnTo>
                    <a:pt x="421843" y="47205"/>
                  </a:lnTo>
                  <a:lnTo>
                    <a:pt x="421843" y="2959"/>
                  </a:lnTo>
                  <a:lnTo>
                    <a:pt x="420725" y="1117"/>
                  </a:lnTo>
                  <a:lnTo>
                    <a:pt x="271386" y="1117"/>
                  </a:lnTo>
                  <a:lnTo>
                    <a:pt x="260223" y="2641"/>
                  </a:lnTo>
                  <a:lnTo>
                    <a:pt x="252945" y="7289"/>
                  </a:lnTo>
                  <a:lnTo>
                    <a:pt x="248983" y="15113"/>
                  </a:lnTo>
                  <a:lnTo>
                    <a:pt x="247777" y="26187"/>
                  </a:lnTo>
                  <a:lnTo>
                    <a:pt x="247777" y="237121"/>
                  </a:lnTo>
                  <a:lnTo>
                    <a:pt x="248691" y="247256"/>
                  </a:lnTo>
                  <a:lnTo>
                    <a:pt x="252069" y="254127"/>
                  </a:lnTo>
                  <a:lnTo>
                    <a:pt x="258826" y="258013"/>
                  </a:lnTo>
                  <a:lnTo>
                    <a:pt x="269900" y="259245"/>
                  </a:lnTo>
                  <a:lnTo>
                    <a:pt x="362839" y="259245"/>
                  </a:lnTo>
                  <a:lnTo>
                    <a:pt x="397662" y="253149"/>
                  </a:lnTo>
                  <a:lnTo>
                    <a:pt x="425754" y="236245"/>
                  </a:lnTo>
                  <a:lnTo>
                    <a:pt x="444500" y="210553"/>
                  </a:lnTo>
                  <a:lnTo>
                    <a:pt x="444576" y="210197"/>
                  </a:lnTo>
                  <a:lnTo>
                    <a:pt x="451332" y="178117"/>
                  </a:lnTo>
                  <a:close/>
                </a:path>
                <a:path w="692150" h="266065">
                  <a:moveTo>
                    <a:pt x="691756" y="81495"/>
                  </a:moveTo>
                  <a:lnTo>
                    <a:pt x="668667" y="23558"/>
                  </a:lnTo>
                  <a:lnTo>
                    <a:pt x="633857" y="5511"/>
                  </a:lnTo>
                  <a:lnTo>
                    <a:pt x="633857" y="85191"/>
                  </a:lnTo>
                  <a:lnTo>
                    <a:pt x="631685" y="98907"/>
                  </a:lnTo>
                  <a:lnTo>
                    <a:pt x="625005" y="110032"/>
                  </a:lnTo>
                  <a:lnTo>
                    <a:pt x="613638" y="117487"/>
                  </a:lnTo>
                  <a:lnTo>
                    <a:pt x="597344" y="120218"/>
                  </a:lnTo>
                  <a:lnTo>
                    <a:pt x="549046" y="120218"/>
                  </a:lnTo>
                  <a:lnTo>
                    <a:pt x="549046" y="50152"/>
                  </a:lnTo>
                  <a:lnTo>
                    <a:pt x="596976" y="50152"/>
                  </a:lnTo>
                  <a:lnTo>
                    <a:pt x="615353" y="53657"/>
                  </a:lnTo>
                  <a:lnTo>
                    <a:pt x="626630" y="62420"/>
                  </a:lnTo>
                  <a:lnTo>
                    <a:pt x="632294" y="73812"/>
                  </a:lnTo>
                  <a:lnTo>
                    <a:pt x="633857" y="85191"/>
                  </a:lnTo>
                  <a:lnTo>
                    <a:pt x="633857" y="5511"/>
                  </a:lnTo>
                  <a:lnTo>
                    <a:pt x="605472" y="749"/>
                  </a:lnTo>
                  <a:lnTo>
                    <a:pt x="515112" y="749"/>
                  </a:lnTo>
                  <a:lnTo>
                    <a:pt x="504190" y="2336"/>
                  </a:lnTo>
                  <a:lnTo>
                    <a:pt x="497420" y="6870"/>
                  </a:lnTo>
                  <a:lnTo>
                    <a:pt x="493953" y="13970"/>
                  </a:lnTo>
                  <a:lnTo>
                    <a:pt x="492988" y="23241"/>
                  </a:lnTo>
                  <a:lnTo>
                    <a:pt x="492988" y="257390"/>
                  </a:lnTo>
                  <a:lnTo>
                    <a:pt x="495566" y="259245"/>
                  </a:lnTo>
                  <a:lnTo>
                    <a:pt x="547573" y="259245"/>
                  </a:lnTo>
                  <a:lnTo>
                    <a:pt x="549046" y="258140"/>
                  </a:lnTo>
                  <a:lnTo>
                    <a:pt x="549046" y="165582"/>
                  </a:lnTo>
                  <a:lnTo>
                    <a:pt x="598081" y="165582"/>
                  </a:lnTo>
                  <a:lnTo>
                    <a:pt x="647725" y="155968"/>
                  </a:lnTo>
                  <a:lnTo>
                    <a:pt x="676033" y="132943"/>
                  </a:lnTo>
                  <a:lnTo>
                    <a:pt x="681888" y="120218"/>
                  </a:lnTo>
                  <a:lnTo>
                    <a:pt x="688797" y="105219"/>
                  </a:lnTo>
                  <a:lnTo>
                    <a:pt x="691756" y="81495"/>
                  </a:lnTo>
                  <a:close/>
                </a:path>
              </a:pathLst>
            </a:custGeom>
            <a:solidFill>
              <a:srgbClr val="1D1D1B"/>
            </a:solidFill>
          </p:spPr>
          <p:txBody>
            <a:bodyPr wrap="square" lIns="0" tIns="0" rIns="0" bIns="0" rtlCol="0"/>
            <a:lstStyle/>
            <a:p>
              <a:endParaRPr sz="2400" dirty="0"/>
            </a:p>
          </p:txBody>
        </p:sp>
        <p:pic>
          <p:nvPicPr>
            <p:cNvPr id="9" name="object 8"/>
            <p:cNvPicPr/>
            <p:nvPr/>
          </p:nvPicPr>
          <p:blipFill>
            <a:blip r:embed="rId3" cstate="print"/>
            <a:stretch>
              <a:fillRect/>
            </a:stretch>
          </p:blipFill>
          <p:spPr>
            <a:xfrm>
              <a:off x="18625599" y="866713"/>
              <a:ext cx="182161" cy="193596"/>
            </a:xfrm>
            <a:prstGeom prst="rect">
              <a:avLst/>
            </a:prstGeom>
          </p:spPr>
        </p:pic>
      </p:grpSp>
      <p:sp>
        <p:nvSpPr>
          <p:cNvPr id="10" name="object 9"/>
          <p:cNvSpPr/>
          <p:nvPr/>
        </p:nvSpPr>
        <p:spPr>
          <a:xfrm>
            <a:off x="8809840" y="243656"/>
            <a:ext cx="90689" cy="117830"/>
          </a:xfrm>
          <a:custGeom>
            <a:avLst/>
            <a:gdLst/>
            <a:ahLst/>
            <a:cxnLst/>
            <a:rect l="l" t="t" r="r" b="b"/>
            <a:pathLst>
              <a:path w="199390" h="259080">
                <a:moveTo>
                  <a:pt x="112478" y="0"/>
                </a:moveTo>
                <a:lnTo>
                  <a:pt x="22135" y="0"/>
                </a:lnTo>
                <a:lnTo>
                  <a:pt x="11206" y="1595"/>
                </a:lnTo>
                <a:lnTo>
                  <a:pt x="4427" y="6129"/>
                </a:lnTo>
                <a:lnTo>
                  <a:pt x="968" y="13221"/>
                </a:lnTo>
                <a:lnTo>
                  <a:pt x="0" y="22491"/>
                </a:lnTo>
                <a:lnTo>
                  <a:pt x="0" y="256651"/>
                </a:lnTo>
                <a:lnTo>
                  <a:pt x="2575" y="258505"/>
                </a:lnTo>
                <a:lnTo>
                  <a:pt x="54574" y="258505"/>
                </a:lnTo>
                <a:lnTo>
                  <a:pt x="56061" y="257395"/>
                </a:lnTo>
                <a:lnTo>
                  <a:pt x="56061" y="164832"/>
                </a:lnTo>
                <a:lnTo>
                  <a:pt x="105096" y="164832"/>
                </a:lnTo>
                <a:lnTo>
                  <a:pt x="154736" y="155221"/>
                </a:lnTo>
                <a:lnTo>
                  <a:pt x="183046" y="132196"/>
                </a:lnTo>
                <a:lnTo>
                  <a:pt x="188899" y="119472"/>
                </a:lnTo>
                <a:lnTo>
                  <a:pt x="56061" y="119472"/>
                </a:lnTo>
                <a:lnTo>
                  <a:pt x="56061" y="49412"/>
                </a:lnTo>
                <a:lnTo>
                  <a:pt x="192994" y="49412"/>
                </a:lnTo>
                <a:lnTo>
                  <a:pt x="192804" y="48379"/>
                </a:lnTo>
                <a:lnTo>
                  <a:pt x="175672" y="22816"/>
                </a:lnTo>
                <a:lnTo>
                  <a:pt x="148516" y="6032"/>
                </a:lnTo>
                <a:lnTo>
                  <a:pt x="112478" y="0"/>
                </a:lnTo>
                <a:close/>
              </a:path>
              <a:path w="199390" h="259080">
                <a:moveTo>
                  <a:pt x="192994" y="49412"/>
                </a:moveTo>
                <a:lnTo>
                  <a:pt x="103996" y="49412"/>
                </a:lnTo>
                <a:lnTo>
                  <a:pt x="122360" y="52916"/>
                </a:lnTo>
                <a:lnTo>
                  <a:pt x="133633" y="61676"/>
                </a:lnTo>
                <a:lnTo>
                  <a:pt x="139305" y="73062"/>
                </a:lnTo>
                <a:lnTo>
                  <a:pt x="140864" y="84447"/>
                </a:lnTo>
                <a:lnTo>
                  <a:pt x="138688" y="98163"/>
                </a:lnTo>
                <a:lnTo>
                  <a:pt x="132018" y="109287"/>
                </a:lnTo>
                <a:lnTo>
                  <a:pt x="120646" y="116747"/>
                </a:lnTo>
                <a:lnTo>
                  <a:pt x="104363" y="119472"/>
                </a:lnTo>
                <a:lnTo>
                  <a:pt x="188899" y="119472"/>
                </a:lnTo>
                <a:lnTo>
                  <a:pt x="195800" y="104468"/>
                </a:lnTo>
                <a:lnTo>
                  <a:pt x="198768" y="80751"/>
                </a:lnTo>
                <a:lnTo>
                  <a:pt x="192994" y="49412"/>
                </a:lnTo>
                <a:close/>
              </a:path>
            </a:pathLst>
          </a:custGeom>
          <a:solidFill>
            <a:srgbClr val="1D1D1B"/>
          </a:solidFill>
        </p:spPr>
        <p:txBody>
          <a:bodyPr wrap="square" lIns="0" tIns="0" rIns="0" bIns="0" rtlCol="0"/>
          <a:lstStyle/>
          <a:p>
            <a:endParaRPr sz="2400" dirty="0"/>
          </a:p>
        </p:txBody>
      </p:sp>
      <p:sp>
        <p:nvSpPr>
          <p:cNvPr id="2" name="Скругленный прямоугольник 1"/>
          <p:cNvSpPr/>
          <p:nvPr/>
        </p:nvSpPr>
        <p:spPr>
          <a:xfrm>
            <a:off x="1096587" y="725984"/>
            <a:ext cx="2160240" cy="864096"/>
          </a:xfrm>
          <a:prstGeom prst="round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кругленный прямоугольник 10"/>
          <p:cNvSpPr/>
          <p:nvPr/>
        </p:nvSpPr>
        <p:spPr>
          <a:xfrm>
            <a:off x="6165588" y="717540"/>
            <a:ext cx="2364593" cy="864096"/>
          </a:xfrm>
          <a:prstGeom prst="round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кругленный прямоугольник 11"/>
          <p:cNvSpPr/>
          <p:nvPr/>
        </p:nvSpPr>
        <p:spPr>
          <a:xfrm>
            <a:off x="1114149" y="1734096"/>
            <a:ext cx="2160240" cy="864096"/>
          </a:xfrm>
          <a:prstGeom prst="round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кругленный прямоугольник 12"/>
          <p:cNvSpPr/>
          <p:nvPr/>
        </p:nvSpPr>
        <p:spPr>
          <a:xfrm>
            <a:off x="6183150" y="1725652"/>
            <a:ext cx="2347032" cy="864096"/>
          </a:xfrm>
          <a:prstGeom prst="round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кругленный прямоугольник 13"/>
          <p:cNvSpPr/>
          <p:nvPr/>
        </p:nvSpPr>
        <p:spPr>
          <a:xfrm>
            <a:off x="1112982" y="2742208"/>
            <a:ext cx="2160240" cy="864096"/>
          </a:xfrm>
          <a:prstGeom prst="round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кругленный прямоугольник 14"/>
          <p:cNvSpPr/>
          <p:nvPr/>
        </p:nvSpPr>
        <p:spPr>
          <a:xfrm>
            <a:off x="6181984" y="2733764"/>
            <a:ext cx="2348198" cy="864096"/>
          </a:xfrm>
          <a:prstGeom prst="round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кругленный прямоугольник 15"/>
          <p:cNvSpPr/>
          <p:nvPr/>
        </p:nvSpPr>
        <p:spPr>
          <a:xfrm>
            <a:off x="1114149" y="3750320"/>
            <a:ext cx="2160240" cy="864096"/>
          </a:xfrm>
          <a:prstGeom prst="round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a:p>
        </p:txBody>
      </p:sp>
      <p:sp>
        <p:nvSpPr>
          <p:cNvPr id="17" name="Скругленный прямоугольник 16"/>
          <p:cNvSpPr/>
          <p:nvPr/>
        </p:nvSpPr>
        <p:spPr>
          <a:xfrm>
            <a:off x="6183151" y="3741876"/>
            <a:ext cx="2347030" cy="864096"/>
          </a:xfrm>
          <a:prstGeom prst="round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p:cNvSpPr txBox="1"/>
          <p:nvPr/>
        </p:nvSpPr>
        <p:spPr>
          <a:xfrm>
            <a:off x="1107023" y="599347"/>
            <a:ext cx="471604" cy="707886"/>
          </a:xfrm>
          <a:prstGeom prst="rect">
            <a:avLst/>
          </a:prstGeom>
          <a:noFill/>
        </p:spPr>
        <p:txBody>
          <a:bodyPr wrap="none" rtlCol="0">
            <a:spAutoFit/>
          </a:bodyPr>
          <a:lstStyle/>
          <a:p>
            <a:r>
              <a:rPr lang="ru-RU" sz="4000" b="1" dirty="0" smtClean="0">
                <a:solidFill>
                  <a:schemeClr val="bg1"/>
                </a:solidFill>
                <a:latin typeface="Century Gothic" panose="020B0502020202020204" pitchFamily="34" charset="0"/>
              </a:rPr>
              <a:t>0</a:t>
            </a:r>
            <a:endParaRPr lang="ru-RU" sz="4000" b="1" dirty="0">
              <a:solidFill>
                <a:schemeClr val="bg1"/>
              </a:solidFill>
              <a:latin typeface="Century Gothic" panose="020B0502020202020204" pitchFamily="34" charset="0"/>
            </a:endParaRPr>
          </a:p>
        </p:txBody>
      </p:sp>
      <p:pic>
        <p:nvPicPr>
          <p:cNvPr id="19" name="Рисунок 18" descr="Рубль со сплошной заливкой">
            <a:extLst>
              <a:ext uri="{FF2B5EF4-FFF2-40B4-BE49-F238E27FC236}">
                <a16:creationId xmlns:a16="http://schemas.microsoft.com/office/drawing/2014/main" id="{C80472DA-AA9A-9141-8F69-A206DEACF849}"/>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1400953" y="934803"/>
            <a:ext cx="372430" cy="372430"/>
          </a:xfrm>
          <a:prstGeom prst="rect">
            <a:avLst/>
          </a:prstGeom>
          <a:noFill/>
          <a:ln>
            <a:noFill/>
          </a:ln>
        </p:spPr>
      </p:pic>
      <p:sp>
        <p:nvSpPr>
          <p:cNvPr id="20" name="TextBox 19"/>
          <p:cNvSpPr txBox="1"/>
          <p:nvPr/>
        </p:nvSpPr>
        <p:spPr>
          <a:xfrm>
            <a:off x="6167673" y="572416"/>
            <a:ext cx="471604" cy="707886"/>
          </a:xfrm>
          <a:prstGeom prst="rect">
            <a:avLst/>
          </a:prstGeom>
          <a:noFill/>
        </p:spPr>
        <p:txBody>
          <a:bodyPr wrap="none" rtlCol="0">
            <a:spAutoFit/>
          </a:bodyPr>
          <a:lstStyle/>
          <a:p>
            <a:r>
              <a:rPr lang="ru-RU" sz="4000" b="1" dirty="0" smtClean="0">
                <a:solidFill>
                  <a:schemeClr val="bg1"/>
                </a:solidFill>
                <a:latin typeface="Century Gothic" panose="020B0502020202020204" pitchFamily="34" charset="0"/>
              </a:rPr>
              <a:t>0</a:t>
            </a:r>
            <a:endParaRPr lang="ru-RU" sz="4000" b="1" dirty="0">
              <a:solidFill>
                <a:schemeClr val="bg1"/>
              </a:solidFill>
              <a:latin typeface="Century Gothic" panose="020B0502020202020204" pitchFamily="34" charset="0"/>
            </a:endParaRPr>
          </a:p>
        </p:txBody>
      </p:sp>
      <p:pic>
        <p:nvPicPr>
          <p:cNvPr id="21" name="Рисунок 20" descr="Рубль со сплошной заливкой">
            <a:extLst>
              <a:ext uri="{FF2B5EF4-FFF2-40B4-BE49-F238E27FC236}">
                <a16:creationId xmlns:a16="http://schemas.microsoft.com/office/drawing/2014/main" id="{C80472DA-AA9A-9141-8F69-A206DEACF849}"/>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6461603" y="907872"/>
            <a:ext cx="372430" cy="372430"/>
          </a:xfrm>
          <a:prstGeom prst="rect">
            <a:avLst/>
          </a:prstGeom>
          <a:noFill/>
          <a:ln>
            <a:noFill/>
          </a:ln>
        </p:spPr>
      </p:pic>
      <p:sp>
        <p:nvSpPr>
          <p:cNvPr id="22" name="TextBox 21"/>
          <p:cNvSpPr txBox="1"/>
          <p:nvPr/>
        </p:nvSpPr>
        <p:spPr>
          <a:xfrm>
            <a:off x="1107023" y="1590080"/>
            <a:ext cx="471604" cy="707886"/>
          </a:xfrm>
          <a:prstGeom prst="rect">
            <a:avLst/>
          </a:prstGeom>
          <a:noFill/>
        </p:spPr>
        <p:txBody>
          <a:bodyPr wrap="none" rtlCol="0">
            <a:spAutoFit/>
          </a:bodyPr>
          <a:lstStyle/>
          <a:p>
            <a:r>
              <a:rPr lang="ru-RU" sz="4000" b="1" dirty="0" smtClean="0">
                <a:solidFill>
                  <a:schemeClr val="bg1"/>
                </a:solidFill>
                <a:latin typeface="Century Gothic" panose="020B0502020202020204" pitchFamily="34" charset="0"/>
              </a:rPr>
              <a:t>0</a:t>
            </a:r>
            <a:endParaRPr lang="ru-RU" sz="4000" b="1" dirty="0">
              <a:solidFill>
                <a:schemeClr val="bg1"/>
              </a:solidFill>
              <a:latin typeface="Century Gothic" panose="020B0502020202020204" pitchFamily="34" charset="0"/>
            </a:endParaRPr>
          </a:p>
        </p:txBody>
      </p:sp>
      <p:pic>
        <p:nvPicPr>
          <p:cNvPr id="23" name="Рисунок 22" descr="Рубль со сплошной заливкой">
            <a:extLst>
              <a:ext uri="{FF2B5EF4-FFF2-40B4-BE49-F238E27FC236}">
                <a16:creationId xmlns:a16="http://schemas.microsoft.com/office/drawing/2014/main" id="{C80472DA-AA9A-9141-8F69-A206DEACF849}"/>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1400953" y="1925536"/>
            <a:ext cx="372430" cy="372430"/>
          </a:xfrm>
          <a:prstGeom prst="rect">
            <a:avLst/>
          </a:prstGeom>
          <a:noFill/>
          <a:ln>
            <a:noFill/>
          </a:ln>
        </p:spPr>
      </p:pic>
      <p:sp>
        <p:nvSpPr>
          <p:cNvPr id="24" name="TextBox 23"/>
          <p:cNvSpPr txBox="1"/>
          <p:nvPr/>
        </p:nvSpPr>
        <p:spPr>
          <a:xfrm>
            <a:off x="6169602" y="1595605"/>
            <a:ext cx="471604" cy="707886"/>
          </a:xfrm>
          <a:prstGeom prst="rect">
            <a:avLst/>
          </a:prstGeom>
          <a:noFill/>
        </p:spPr>
        <p:txBody>
          <a:bodyPr wrap="none" rtlCol="0">
            <a:spAutoFit/>
          </a:bodyPr>
          <a:lstStyle/>
          <a:p>
            <a:r>
              <a:rPr lang="ru-RU" sz="4000" b="1" dirty="0" smtClean="0">
                <a:solidFill>
                  <a:schemeClr val="bg1"/>
                </a:solidFill>
                <a:latin typeface="Century Gothic" panose="020B0502020202020204" pitchFamily="34" charset="0"/>
              </a:rPr>
              <a:t>0</a:t>
            </a:r>
            <a:endParaRPr lang="ru-RU" sz="4000" b="1" dirty="0">
              <a:solidFill>
                <a:schemeClr val="bg1"/>
              </a:solidFill>
              <a:latin typeface="Century Gothic" panose="020B0502020202020204" pitchFamily="34" charset="0"/>
            </a:endParaRPr>
          </a:p>
        </p:txBody>
      </p:sp>
      <p:pic>
        <p:nvPicPr>
          <p:cNvPr id="25" name="Рисунок 24" descr="Рубль со сплошной заливкой">
            <a:extLst>
              <a:ext uri="{FF2B5EF4-FFF2-40B4-BE49-F238E27FC236}">
                <a16:creationId xmlns:a16="http://schemas.microsoft.com/office/drawing/2014/main" id="{C80472DA-AA9A-9141-8F69-A206DEACF849}"/>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6463532" y="1931061"/>
            <a:ext cx="372430" cy="372430"/>
          </a:xfrm>
          <a:prstGeom prst="rect">
            <a:avLst/>
          </a:prstGeom>
          <a:noFill/>
          <a:ln>
            <a:noFill/>
          </a:ln>
        </p:spPr>
      </p:pic>
      <p:sp>
        <p:nvSpPr>
          <p:cNvPr id="26" name="TextBox 25"/>
          <p:cNvSpPr txBox="1"/>
          <p:nvPr/>
        </p:nvSpPr>
        <p:spPr>
          <a:xfrm>
            <a:off x="1107023" y="2599597"/>
            <a:ext cx="471604" cy="707886"/>
          </a:xfrm>
          <a:prstGeom prst="rect">
            <a:avLst/>
          </a:prstGeom>
          <a:noFill/>
        </p:spPr>
        <p:txBody>
          <a:bodyPr wrap="none" rtlCol="0">
            <a:spAutoFit/>
          </a:bodyPr>
          <a:lstStyle/>
          <a:p>
            <a:r>
              <a:rPr lang="ru-RU" sz="4000" b="1" dirty="0" smtClean="0">
                <a:solidFill>
                  <a:schemeClr val="bg1"/>
                </a:solidFill>
                <a:latin typeface="Century Gothic" panose="020B0502020202020204" pitchFamily="34" charset="0"/>
              </a:rPr>
              <a:t>0</a:t>
            </a:r>
            <a:endParaRPr lang="ru-RU" sz="4000" b="1" dirty="0">
              <a:solidFill>
                <a:schemeClr val="bg1"/>
              </a:solidFill>
              <a:latin typeface="Century Gothic" panose="020B0502020202020204" pitchFamily="34" charset="0"/>
            </a:endParaRPr>
          </a:p>
        </p:txBody>
      </p:sp>
      <p:pic>
        <p:nvPicPr>
          <p:cNvPr id="27" name="Рисунок 26" descr="Рубль со сплошной заливкой">
            <a:extLst>
              <a:ext uri="{FF2B5EF4-FFF2-40B4-BE49-F238E27FC236}">
                <a16:creationId xmlns:a16="http://schemas.microsoft.com/office/drawing/2014/main" id="{C80472DA-AA9A-9141-8F69-A206DEACF849}"/>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1400953" y="2935053"/>
            <a:ext cx="372430" cy="372430"/>
          </a:xfrm>
          <a:prstGeom prst="rect">
            <a:avLst/>
          </a:prstGeom>
          <a:noFill/>
          <a:ln>
            <a:noFill/>
          </a:ln>
        </p:spPr>
      </p:pic>
      <p:sp>
        <p:nvSpPr>
          <p:cNvPr id="28" name="TextBox 27"/>
          <p:cNvSpPr txBox="1"/>
          <p:nvPr/>
        </p:nvSpPr>
        <p:spPr>
          <a:xfrm>
            <a:off x="6164740" y="2598908"/>
            <a:ext cx="471604" cy="707886"/>
          </a:xfrm>
          <a:prstGeom prst="rect">
            <a:avLst/>
          </a:prstGeom>
          <a:noFill/>
        </p:spPr>
        <p:txBody>
          <a:bodyPr wrap="none" rtlCol="0">
            <a:spAutoFit/>
          </a:bodyPr>
          <a:lstStyle/>
          <a:p>
            <a:r>
              <a:rPr lang="ru-RU" sz="4000" b="1" dirty="0" smtClean="0">
                <a:solidFill>
                  <a:schemeClr val="bg1"/>
                </a:solidFill>
                <a:latin typeface="Century Gothic" panose="020B0502020202020204" pitchFamily="34" charset="0"/>
              </a:rPr>
              <a:t>0</a:t>
            </a:r>
            <a:endParaRPr lang="ru-RU" sz="4000" b="1" dirty="0">
              <a:solidFill>
                <a:schemeClr val="bg1"/>
              </a:solidFill>
              <a:latin typeface="Century Gothic" panose="020B0502020202020204" pitchFamily="34" charset="0"/>
            </a:endParaRPr>
          </a:p>
        </p:txBody>
      </p:sp>
      <p:pic>
        <p:nvPicPr>
          <p:cNvPr id="29" name="Рисунок 28" descr="Рубль со сплошной заливкой">
            <a:extLst>
              <a:ext uri="{FF2B5EF4-FFF2-40B4-BE49-F238E27FC236}">
                <a16:creationId xmlns:a16="http://schemas.microsoft.com/office/drawing/2014/main" id="{C80472DA-AA9A-9141-8F69-A206DEACF849}"/>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6458670" y="2934364"/>
            <a:ext cx="372430" cy="372430"/>
          </a:xfrm>
          <a:prstGeom prst="rect">
            <a:avLst/>
          </a:prstGeom>
          <a:noFill/>
          <a:ln>
            <a:noFill/>
          </a:ln>
        </p:spPr>
      </p:pic>
      <p:sp>
        <p:nvSpPr>
          <p:cNvPr id="18" name="TextBox 17"/>
          <p:cNvSpPr txBox="1"/>
          <p:nvPr/>
        </p:nvSpPr>
        <p:spPr>
          <a:xfrm>
            <a:off x="2564098" y="4033142"/>
            <a:ext cx="676788" cy="584775"/>
          </a:xfrm>
          <a:prstGeom prst="rect">
            <a:avLst/>
          </a:prstGeom>
          <a:noFill/>
        </p:spPr>
        <p:txBody>
          <a:bodyPr wrap="none" rtlCol="0">
            <a:spAutoFit/>
          </a:bodyPr>
          <a:lstStyle/>
          <a:p>
            <a:r>
              <a:rPr lang="ru-RU" b="1" dirty="0" smtClean="0">
                <a:solidFill>
                  <a:schemeClr val="bg1"/>
                </a:solidFill>
                <a:latin typeface="Century Gothic" panose="020B0502020202020204" pitchFamily="34" charset="0"/>
              </a:rPr>
              <a:t> </a:t>
            </a:r>
            <a:r>
              <a:rPr lang="ru-RU" sz="3200" b="1" dirty="0" smtClean="0">
                <a:solidFill>
                  <a:schemeClr val="bg1"/>
                </a:solidFill>
                <a:latin typeface="Century Gothic" panose="020B0502020202020204" pitchFamily="34" charset="0"/>
              </a:rPr>
              <a:t>1</a:t>
            </a:r>
            <a:r>
              <a:rPr lang="ru-RU" b="1" dirty="0" smtClean="0">
                <a:solidFill>
                  <a:schemeClr val="bg1"/>
                </a:solidFill>
                <a:latin typeface="Century Gothic" panose="020B0502020202020204" pitchFamily="34" charset="0"/>
              </a:rPr>
              <a:t>%</a:t>
            </a:r>
            <a:endParaRPr lang="ru-RU" b="1" dirty="0">
              <a:solidFill>
                <a:schemeClr val="bg1"/>
              </a:solidFill>
              <a:latin typeface="Century Gothic" panose="020B0502020202020204" pitchFamily="34" charset="0"/>
            </a:endParaRPr>
          </a:p>
        </p:txBody>
      </p:sp>
      <p:sp>
        <p:nvSpPr>
          <p:cNvPr id="31" name="TextBox 30"/>
          <p:cNvSpPr txBox="1"/>
          <p:nvPr/>
        </p:nvSpPr>
        <p:spPr>
          <a:xfrm>
            <a:off x="6458010" y="4262828"/>
            <a:ext cx="1867819" cy="338554"/>
          </a:xfrm>
          <a:prstGeom prst="rect">
            <a:avLst/>
          </a:prstGeom>
          <a:noFill/>
        </p:spPr>
        <p:txBody>
          <a:bodyPr wrap="none" rtlCol="0">
            <a:spAutoFit/>
          </a:bodyPr>
          <a:lstStyle/>
          <a:p>
            <a:r>
              <a:rPr lang="ru-RU" sz="1600" b="1" dirty="0" smtClean="0">
                <a:solidFill>
                  <a:schemeClr val="bg1"/>
                </a:solidFill>
                <a:latin typeface="Century Gothic" panose="020B0502020202020204" pitchFamily="34" charset="0"/>
              </a:rPr>
              <a:t>ДО 6000 р. В год</a:t>
            </a:r>
            <a:endParaRPr lang="ru-RU" sz="1600" b="1" dirty="0">
              <a:solidFill>
                <a:schemeClr val="bg1"/>
              </a:solidFill>
              <a:latin typeface="Century Gothic" panose="020B0502020202020204" pitchFamily="34" charset="0"/>
            </a:endParaRPr>
          </a:p>
        </p:txBody>
      </p:sp>
      <p:sp>
        <p:nvSpPr>
          <p:cNvPr id="33" name="TextBox 32"/>
          <p:cNvSpPr txBox="1"/>
          <p:nvPr/>
        </p:nvSpPr>
        <p:spPr>
          <a:xfrm>
            <a:off x="1096587" y="3740755"/>
            <a:ext cx="2018456" cy="584775"/>
          </a:xfrm>
          <a:prstGeom prst="rect">
            <a:avLst/>
          </a:prstGeom>
          <a:noFill/>
        </p:spPr>
        <p:txBody>
          <a:bodyPr wrap="square" rtlCol="0">
            <a:spAutoFit/>
          </a:bodyPr>
          <a:lstStyle/>
          <a:p>
            <a:pPr algn="ctr"/>
            <a:r>
              <a:rPr lang="en-US" sz="1600" b="1" dirty="0" smtClean="0">
                <a:solidFill>
                  <a:schemeClr val="bg1"/>
                </a:solidFill>
                <a:latin typeface="Century Gothic" panose="020B0502020202020204" pitchFamily="34" charset="0"/>
              </a:rPr>
              <a:t>Cashback </a:t>
            </a:r>
            <a:r>
              <a:rPr lang="ru-RU" sz="1600" b="1" dirty="0" smtClean="0">
                <a:solidFill>
                  <a:schemeClr val="bg1"/>
                </a:solidFill>
                <a:latin typeface="Century Gothic" panose="020B0502020202020204" pitchFamily="34" charset="0"/>
              </a:rPr>
              <a:t>на все покупки</a:t>
            </a:r>
            <a:endParaRPr lang="ru-RU" sz="1600" b="1" dirty="0">
              <a:solidFill>
                <a:schemeClr val="bg1"/>
              </a:solidFill>
              <a:latin typeface="Century Gothic" panose="020B0502020202020204" pitchFamily="34" charset="0"/>
            </a:endParaRPr>
          </a:p>
        </p:txBody>
      </p:sp>
      <p:sp>
        <p:nvSpPr>
          <p:cNvPr id="34" name="TextBox 33"/>
          <p:cNvSpPr txBox="1"/>
          <p:nvPr/>
        </p:nvSpPr>
        <p:spPr>
          <a:xfrm>
            <a:off x="6164740" y="3723866"/>
            <a:ext cx="2018456" cy="584775"/>
          </a:xfrm>
          <a:prstGeom prst="rect">
            <a:avLst/>
          </a:prstGeom>
          <a:noFill/>
        </p:spPr>
        <p:txBody>
          <a:bodyPr wrap="square" rtlCol="0">
            <a:spAutoFit/>
          </a:bodyPr>
          <a:lstStyle/>
          <a:p>
            <a:pPr algn="ctr"/>
            <a:r>
              <a:rPr lang="en-US" sz="1600" b="1" dirty="0" smtClean="0">
                <a:solidFill>
                  <a:schemeClr val="bg1"/>
                </a:solidFill>
                <a:latin typeface="Century Gothic" panose="020B0502020202020204" pitchFamily="34" charset="0"/>
              </a:rPr>
              <a:t>Cashback </a:t>
            </a:r>
            <a:r>
              <a:rPr lang="ru-RU" sz="1600" b="1" dirty="0" smtClean="0">
                <a:solidFill>
                  <a:schemeClr val="bg1"/>
                </a:solidFill>
                <a:latin typeface="Century Gothic" panose="020B0502020202020204" pitchFamily="34" charset="0"/>
              </a:rPr>
              <a:t>за оплату ЖКХ</a:t>
            </a:r>
            <a:endParaRPr lang="ru-RU" sz="1600" b="1" dirty="0">
              <a:solidFill>
                <a:schemeClr val="bg1"/>
              </a:solidFill>
              <a:latin typeface="Century Gothic" panose="020B0502020202020204" pitchFamily="34" charset="0"/>
            </a:endParaRPr>
          </a:p>
        </p:txBody>
      </p:sp>
      <p:sp>
        <p:nvSpPr>
          <p:cNvPr id="35" name="TextBox 34"/>
          <p:cNvSpPr txBox="1"/>
          <p:nvPr/>
        </p:nvSpPr>
        <p:spPr>
          <a:xfrm>
            <a:off x="6758794" y="2873424"/>
            <a:ext cx="1567035" cy="584775"/>
          </a:xfrm>
          <a:prstGeom prst="rect">
            <a:avLst/>
          </a:prstGeom>
          <a:noFill/>
        </p:spPr>
        <p:txBody>
          <a:bodyPr wrap="square" rtlCol="0">
            <a:spAutoFit/>
          </a:bodyPr>
          <a:lstStyle/>
          <a:p>
            <a:pPr algn="ctr"/>
            <a:r>
              <a:rPr lang="ru-RU" sz="1600" b="1" dirty="0" smtClean="0">
                <a:solidFill>
                  <a:schemeClr val="bg1"/>
                </a:solidFill>
                <a:latin typeface="Century Gothic" panose="020B0502020202020204" pitchFamily="34" charset="0"/>
              </a:rPr>
              <a:t>Платежи по </a:t>
            </a:r>
            <a:r>
              <a:rPr lang="en-US" sz="1600" b="1" dirty="0" smtClean="0">
                <a:solidFill>
                  <a:schemeClr val="bg1"/>
                </a:solidFill>
                <a:latin typeface="Century Gothic" panose="020B0502020202020204" pitchFamily="34" charset="0"/>
              </a:rPr>
              <a:t>QR </a:t>
            </a:r>
            <a:r>
              <a:rPr lang="ru-RU" sz="1600" b="1" dirty="0" smtClean="0">
                <a:solidFill>
                  <a:schemeClr val="bg1"/>
                </a:solidFill>
                <a:latin typeface="Century Gothic" panose="020B0502020202020204" pitchFamily="34" charset="0"/>
              </a:rPr>
              <a:t>коду</a:t>
            </a:r>
            <a:endParaRPr lang="ru-RU" sz="1600" b="1" dirty="0">
              <a:solidFill>
                <a:schemeClr val="bg1"/>
              </a:solidFill>
              <a:latin typeface="Century Gothic" panose="020B0502020202020204" pitchFamily="34" charset="0"/>
            </a:endParaRPr>
          </a:p>
        </p:txBody>
      </p:sp>
      <p:sp>
        <p:nvSpPr>
          <p:cNvPr id="36" name="TextBox 35"/>
          <p:cNvSpPr txBox="1"/>
          <p:nvPr/>
        </p:nvSpPr>
        <p:spPr>
          <a:xfrm>
            <a:off x="1701499" y="2697201"/>
            <a:ext cx="1567035" cy="954107"/>
          </a:xfrm>
          <a:prstGeom prst="rect">
            <a:avLst/>
          </a:prstGeom>
          <a:noFill/>
        </p:spPr>
        <p:txBody>
          <a:bodyPr wrap="square" rtlCol="0">
            <a:spAutoFit/>
          </a:bodyPr>
          <a:lstStyle/>
          <a:p>
            <a:pPr algn="ctr"/>
            <a:r>
              <a:rPr lang="ru-RU" sz="1400" b="1" dirty="0" smtClean="0">
                <a:solidFill>
                  <a:schemeClr val="bg1"/>
                </a:solidFill>
                <a:latin typeface="Century Gothic" panose="020B0502020202020204" pitchFamily="34" charset="0"/>
              </a:rPr>
              <a:t>Снятие наличных в любых банкоматах</a:t>
            </a:r>
            <a:endParaRPr lang="ru-RU" sz="1400" b="1" dirty="0">
              <a:solidFill>
                <a:schemeClr val="bg1"/>
              </a:solidFill>
              <a:latin typeface="Century Gothic" panose="020B0502020202020204" pitchFamily="34" charset="0"/>
            </a:endParaRPr>
          </a:p>
        </p:txBody>
      </p:sp>
      <p:sp>
        <p:nvSpPr>
          <p:cNvPr id="37" name="TextBox 36"/>
          <p:cNvSpPr txBox="1"/>
          <p:nvPr/>
        </p:nvSpPr>
        <p:spPr>
          <a:xfrm>
            <a:off x="6770573" y="1865312"/>
            <a:ext cx="1567035" cy="523220"/>
          </a:xfrm>
          <a:prstGeom prst="rect">
            <a:avLst/>
          </a:prstGeom>
          <a:noFill/>
        </p:spPr>
        <p:txBody>
          <a:bodyPr wrap="square" rtlCol="0">
            <a:spAutoFit/>
          </a:bodyPr>
          <a:lstStyle/>
          <a:p>
            <a:pPr algn="ctr"/>
            <a:r>
              <a:rPr lang="ru-RU" sz="1400" b="1" dirty="0" smtClean="0">
                <a:solidFill>
                  <a:schemeClr val="bg1"/>
                </a:solidFill>
                <a:latin typeface="Century Gothic" panose="020B0502020202020204" pitchFamily="34" charset="0"/>
              </a:rPr>
              <a:t>Обслуживание карты</a:t>
            </a:r>
            <a:endParaRPr lang="ru-RU" sz="1400" b="1" dirty="0">
              <a:solidFill>
                <a:schemeClr val="bg1"/>
              </a:solidFill>
              <a:latin typeface="Century Gothic" panose="020B0502020202020204" pitchFamily="34" charset="0"/>
            </a:endParaRPr>
          </a:p>
        </p:txBody>
      </p:sp>
      <p:sp>
        <p:nvSpPr>
          <p:cNvPr id="38" name="TextBox 37"/>
          <p:cNvSpPr txBox="1"/>
          <p:nvPr/>
        </p:nvSpPr>
        <p:spPr>
          <a:xfrm>
            <a:off x="1689792" y="1689089"/>
            <a:ext cx="1567035" cy="954107"/>
          </a:xfrm>
          <a:prstGeom prst="rect">
            <a:avLst/>
          </a:prstGeom>
          <a:noFill/>
        </p:spPr>
        <p:txBody>
          <a:bodyPr wrap="square" rtlCol="0">
            <a:spAutoFit/>
          </a:bodyPr>
          <a:lstStyle/>
          <a:p>
            <a:pPr algn="ctr"/>
            <a:r>
              <a:rPr lang="ru-RU" sz="1400" b="1" dirty="0" smtClean="0">
                <a:solidFill>
                  <a:schemeClr val="bg1"/>
                </a:solidFill>
                <a:latin typeface="Century Gothic" panose="020B0502020202020204" pitchFamily="34" charset="0"/>
              </a:rPr>
              <a:t>Бесплатные переводы по номеру телефона</a:t>
            </a:r>
            <a:endParaRPr lang="ru-RU" sz="1400" b="1" dirty="0">
              <a:solidFill>
                <a:schemeClr val="bg1"/>
              </a:solidFill>
              <a:latin typeface="Century Gothic" panose="020B0502020202020204" pitchFamily="34" charset="0"/>
            </a:endParaRPr>
          </a:p>
        </p:txBody>
      </p:sp>
      <p:sp>
        <p:nvSpPr>
          <p:cNvPr id="39" name="TextBox 38"/>
          <p:cNvSpPr txBox="1"/>
          <p:nvPr/>
        </p:nvSpPr>
        <p:spPr>
          <a:xfrm>
            <a:off x="6770573" y="750639"/>
            <a:ext cx="1728193" cy="830997"/>
          </a:xfrm>
          <a:prstGeom prst="rect">
            <a:avLst/>
          </a:prstGeom>
          <a:noFill/>
        </p:spPr>
        <p:txBody>
          <a:bodyPr wrap="square" rtlCol="0">
            <a:spAutoFit/>
          </a:bodyPr>
          <a:lstStyle/>
          <a:p>
            <a:pPr algn="ctr"/>
            <a:r>
              <a:rPr lang="ru-RU" sz="1600" b="1" dirty="0" smtClean="0">
                <a:solidFill>
                  <a:schemeClr val="bg1"/>
                </a:solidFill>
                <a:latin typeface="Century Gothic" panose="020B0502020202020204" pitchFamily="34" charset="0"/>
              </a:rPr>
              <a:t>Пополнение с карты любого банка</a:t>
            </a:r>
            <a:endParaRPr lang="ru-RU" sz="1600" b="1" dirty="0">
              <a:solidFill>
                <a:schemeClr val="bg1"/>
              </a:solidFill>
              <a:latin typeface="Century Gothic" panose="020B0502020202020204" pitchFamily="34" charset="0"/>
            </a:endParaRPr>
          </a:p>
        </p:txBody>
      </p:sp>
      <p:sp>
        <p:nvSpPr>
          <p:cNvPr id="40" name="TextBox 39"/>
          <p:cNvSpPr txBox="1"/>
          <p:nvPr/>
        </p:nvSpPr>
        <p:spPr>
          <a:xfrm>
            <a:off x="1701499" y="857220"/>
            <a:ext cx="1567035" cy="584775"/>
          </a:xfrm>
          <a:prstGeom prst="rect">
            <a:avLst/>
          </a:prstGeom>
          <a:noFill/>
        </p:spPr>
        <p:txBody>
          <a:bodyPr wrap="square" rtlCol="0">
            <a:spAutoFit/>
          </a:bodyPr>
          <a:lstStyle/>
          <a:p>
            <a:pPr algn="ctr"/>
            <a:r>
              <a:rPr lang="en-US" sz="1600" b="1" dirty="0" smtClean="0">
                <a:solidFill>
                  <a:schemeClr val="bg1"/>
                </a:solidFill>
                <a:latin typeface="Century Gothic" panose="020B0502020202020204" pitchFamily="34" charset="0"/>
              </a:rPr>
              <a:t>PUSH - </a:t>
            </a:r>
            <a:r>
              <a:rPr lang="ru-RU" sz="1600" b="1" dirty="0" smtClean="0">
                <a:solidFill>
                  <a:schemeClr val="bg1"/>
                </a:solidFill>
                <a:latin typeface="Century Gothic" panose="020B0502020202020204" pitchFamily="34" charset="0"/>
              </a:rPr>
              <a:t>уведомления</a:t>
            </a:r>
            <a:endParaRPr lang="ru-RU" sz="1600" b="1" dirty="0">
              <a:solidFill>
                <a:schemeClr val="bg1"/>
              </a:solidFill>
              <a:latin typeface="Century Gothic" panose="020B0502020202020204" pitchFamily="34" charset="0"/>
            </a:endParaRPr>
          </a:p>
        </p:txBody>
      </p:sp>
      <p:sp>
        <p:nvSpPr>
          <p:cNvPr id="44" name="Скругленный прямоугольник 43"/>
          <p:cNvSpPr/>
          <p:nvPr/>
        </p:nvSpPr>
        <p:spPr>
          <a:xfrm>
            <a:off x="3565285" y="3753821"/>
            <a:ext cx="2347030" cy="864096"/>
          </a:xfrm>
          <a:prstGeom prst="round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2" name="TextBox 41"/>
          <p:cNvSpPr txBox="1"/>
          <p:nvPr/>
        </p:nvSpPr>
        <p:spPr>
          <a:xfrm>
            <a:off x="3565285" y="3723878"/>
            <a:ext cx="2018456" cy="830997"/>
          </a:xfrm>
          <a:prstGeom prst="rect">
            <a:avLst/>
          </a:prstGeom>
          <a:noFill/>
        </p:spPr>
        <p:txBody>
          <a:bodyPr wrap="square" rtlCol="0">
            <a:spAutoFit/>
          </a:bodyPr>
          <a:lstStyle/>
          <a:p>
            <a:pPr algn="ctr"/>
            <a:r>
              <a:rPr lang="en-US" sz="1600" b="1" dirty="0" smtClean="0">
                <a:solidFill>
                  <a:schemeClr val="bg1"/>
                </a:solidFill>
                <a:latin typeface="Century Gothic" panose="020B0502020202020204" pitchFamily="34" charset="0"/>
              </a:rPr>
              <a:t>Cashback </a:t>
            </a:r>
            <a:r>
              <a:rPr lang="ru-RU" sz="1600" b="1" dirty="0" smtClean="0">
                <a:solidFill>
                  <a:schemeClr val="bg1"/>
                </a:solidFill>
                <a:latin typeface="Century Gothic" panose="020B0502020202020204" pitchFamily="34" charset="0"/>
              </a:rPr>
              <a:t>за оплату проезда в транспорте</a:t>
            </a:r>
            <a:endParaRPr lang="ru-RU" sz="1600" b="1" dirty="0">
              <a:solidFill>
                <a:schemeClr val="bg1"/>
              </a:solidFill>
              <a:latin typeface="Century Gothic" panose="020B0502020202020204" pitchFamily="34" charset="0"/>
            </a:endParaRPr>
          </a:p>
        </p:txBody>
      </p:sp>
      <p:sp>
        <p:nvSpPr>
          <p:cNvPr id="43" name="TextBox 42"/>
          <p:cNvSpPr txBox="1"/>
          <p:nvPr/>
        </p:nvSpPr>
        <p:spPr>
          <a:xfrm>
            <a:off x="5076056" y="4133167"/>
            <a:ext cx="906017" cy="584775"/>
          </a:xfrm>
          <a:prstGeom prst="rect">
            <a:avLst/>
          </a:prstGeom>
          <a:noFill/>
        </p:spPr>
        <p:txBody>
          <a:bodyPr wrap="none" rtlCol="0">
            <a:spAutoFit/>
          </a:bodyPr>
          <a:lstStyle/>
          <a:p>
            <a:r>
              <a:rPr lang="ru-RU" b="1" dirty="0" smtClean="0">
                <a:solidFill>
                  <a:schemeClr val="bg1"/>
                </a:solidFill>
                <a:latin typeface="Century Gothic" panose="020B0502020202020204" pitchFamily="34" charset="0"/>
              </a:rPr>
              <a:t> </a:t>
            </a:r>
            <a:r>
              <a:rPr lang="ru-RU" sz="3200" b="1" dirty="0" smtClean="0">
                <a:solidFill>
                  <a:schemeClr val="bg1"/>
                </a:solidFill>
                <a:latin typeface="Century Gothic" panose="020B0502020202020204" pitchFamily="34" charset="0"/>
              </a:rPr>
              <a:t>10</a:t>
            </a:r>
            <a:r>
              <a:rPr lang="ru-RU" b="1" dirty="0" smtClean="0">
                <a:solidFill>
                  <a:schemeClr val="bg1"/>
                </a:solidFill>
                <a:latin typeface="Century Gothic" panose="020B0502020202020204" pitchFamily="34" charset="0"/>
              </a:rPr>
              <a:t>%</a:t>
            </a:r>
            <a:endParaRPr lang="ru-RU" b="1" dirty="0">
              <a:solidFill>
                <a:schemeClr val="bg1"/>
              </a:solidFill>
              <a:latin typeface="Century Gothic" panose="020B0502020202020204" pitchFamily="34" charset="0"/>
            </a:endParaRPr>
          </a:p>
        </p:txBody>
      </p:sp>
      <p:sp>
        <p:nvSpPr>
          <p:cNvPr id="45" name="Скругленный прямоугольник 44"/>
          <p:cNvSpPr/>
          <p:nvPr/>
        </p:nvSpPr>
        <p:spPr>
          <a:xfrm>
            <a:off x="3554350" y="2749823"/>
            <a:ext cx="2347030" cy="864096"/>
          </a:xfrm>
          <a:prstGeom prst="round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6" name="TextBox 45"/>
          <p:cNvSpPr txBox="1"/>
          <p:nvPr/>
        </p:nvSpPr>
        <p:spPr>
          <a:xfrm>
            <a:off x="3554350" y="2719880"/>
            <a:ext cx="2018456" cy="830997"/>
          </a:xfrm>
          <a:prstGeom prst="rect">
            <a:avLst/>
          </a:prstGeom>
          <a:noFill/>
        </p:spPr>
        <p:txBody>
          <a:bodyPr wrap="square" rtlCol="0">
            <a:spAutoFit/>
          </a:bodyPr>
          <a:lstStyle/>
          <a:p>
            <a:pPr algn="ctr"/>
            <a:r>
              <a:rPr lang="ru-RU" sz="1600" b="1" dirty="0" smtClean="0">
                <a:solidFill>
                  <a:schemeClr val="bg1"/>
                </a:solidFill>
                <a:latin typeface="Century Gothic" panose="020B0502020202020204" pitchFamily="34" charset="0"/>
              </a:rPr>
              <a:t>Кэшбэк за любые онлайн покупки</a:t>
            </a:r>
            <a:endParaRPr lang="ru-RU" sz="1600" b="1" dirty="0">
              <a:solidFill>
                <a:schemeClr val="bg1"/>
              </a:solidFill>
              <a:latin typeface="Century Gothic" panose="020B0502020202020204" pitchFamily="34" charset="0"/>
            </a:endParaRPr>
          </a:p>
        </p:txBody>
      </p:sp>
      <p:sp>
        <p:nvSpPr>
          <p:cNvPr id="47" name="TextBox 46"/>
          <p:cNvSpPr txBox="1"/>
          <p:nvPr/>
        </p:nvSpPr>
        <p:spPr>
          <a:xfrm>
            <a:off x="5065121" y="3129169"/>
            <a:ext cx="676788" cy="584775"/>
          </a:xfrm>
          <a:prstGeom prst="rect">
            <a:avLst/>
          </a:prstGeom>
          <a:noFill/>
        </p:spPr>
        <p:txBody>
          <a:bodyPr wrap="none" rtlCol="0">
            <a:spAutoFit/>
          </a:bodyPr>
          <a:lstStyle/>
          <a:p>
            <a:r>
              <a:rPr lang="ru-RU" b="1" dirty="0" smtClean="0">
                <a:solidFill>
                  <a:schemeClr val="bg1"/>
                </a:solidFill>
                <a:latin typeface="Century Gothic" panose="020B0502020202020204" pitchFamily="34" charset="0"/>
              </a:rPr>
              <a:t> </a:t>
            </a:r>
            <a:r>
              <a:rPr lang="ru-RU" sz="3200" b="1" dirty="0">
                <a:solidFill>
                  <a:schemeClr val="bg1"/>
                </a:solidFill>
                <a:latin typeface="Century Gothic" panose="020B0502020202020204" pitchFamily="34" charset="0"/>
              </a:rPr>
              <a:t>5</a:t>
            </a:r>
            <a:r>
              <a:rPr lang="ru-RU" b="1" dirty="0" smtClean="0">
                <a:solidFill>
                  <a:schemeClr val="bg1"/>
                </a:solidFill>
                <a:latin typeface="Century Gothic" panose="020B0502020202020204" pitchFamily="34" charset="0"/>
              </a:rPr>
              <a:t>%</a:t>
            </a:r>
            <a:endParaRPr lang="ru-RU"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340190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4000"/>
            <a:lum/>
            <a:extLst>
              <a:ext uri="{BEBA8EAE-BF5A-486C-A8C5-ECC9F3942E4B}">
                <a14:imgProps xmlns:a14="http://schemas.microsoft.com/office/drawing/2010/main">
                  <a14:imgLayer r:embed="rId3">
                    <a14:imgEffect>
                      <a14:sharpenSoften amount="1000"/>
                    </a14:imgEffect>
                    <a14:imgEffect>
                      <a14:brightnessContrast bright="4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object 2"/>
          <p:cNvSpPr txBox="1"/>
          <p:nvPr/>
        </p:nvSpPr>
        <p:spPr>
          <a:xfrm>
            <a:off x="314392" y="47042"/>
            <a:ext cx="3498318" cy="207050"/>
          </a:xfrm>
          <a:prstGeom prst="rect">
            <a:avLst/>
          </a:prstGeom>
        </p:spPr>
        <p:txBody>
          <a:bodyPr vert="horz" wrap="square" lIns="0" tIns="6928" rIns="0" bIns="0" rtlCol="0">
            <a:spAutoFit/>
          </a:bodyPr>
          <a:lstStyle/>
          <a:p>
            <a:pPr marL="5776" defTabSz="415773">
              <a:spcBef>
                <a:spcPts val="55"/>
              </a:spcBef>
            </a:pPr>
            <a:r>
              <a:rPr lang="ru-RU" sz="1300" b="1" spc="7" dirty="0">
                <a:solidFill>
                  <a:srgbClr val="202020"/>
                </a:solidFill>
                <a:latin typeface="Century Gothic" panose="020B0502020202020204" pitchFamily="34" charset="0"/>
                <a:cs typeface="Arial" panose="020B0604020202020204" pitchFamily="34" charset="0"/>
              </a:rPr>
              <a:t>ПРЕИМУЩЕСТВА </a:t>
            </a:r>
            <a:r>
              <a:rPr lang="ru-RU" sz="1300" b="1" spc="7" dirty="0" smtClean="0">
                <a:solidFill>
                  <a:srgbClr val="202020"/>
                </a:solidFill>
                <a:latin typeface="Century Gothic" panose="020B0502020202020204" pitchFamily="34" charset="0"/>
                <a:cs typeface="Arial" panose="020B0604020202020204" pitchFamily="34" charset="0"/>
              </a:rPr>
              <a:t>ДЛЯ РОДИТЕЛЕЙ</a:t>
            </a:r>
            <a:endParaRPr sz="1300" b="1" dirty="0">
              <a:solidFill>
                <a:prstClr val="black"/>
              </a:solidFill>
              <a:latin typeface="Century Gothic" panose="020B0502020202020204" pitchFamily="34" charset="0"/>
              <a:cs typeface="Arial" panose="020B0604020202020204" pitchFamily="34" charset="0"/>
            </a:endParaRPr>
          </a:p>
        </p:txBody>
      </p:sp>
      <p:sp>
        <p:nvSpPr>
          <p:cNvPr id="9" name="object 3"/>
          <p:cNvSpPr/>
          <p:nvPr/>
        </p:nvSpPr>
        <p:spPr>
          <a:xfrm>
            <a:off x="82597" y="49078"/>
            <a:ext cx="167804" cy="469586"/>
          </a:xfrm>
          <a:custGeom>
            <a:avLst/>
            <a:gdLst/>
            <a:ahLst/>
            <a:cxnLst/>
            <a:rect l="l" t="t" r="r" b="b"/>
            <a:pathLst>
              <a:path w="368934" h="1032510">
                <a:moveTo>
                  <a:pt x="368428" y="0"/>
                </a:moveTo>
                <a:lnTo>
                  <a:pt x="0" y="0"/>
                </a:lnTo>
                <a:lnTo>
                  <a:pt x="0" y="1032492"/>
                </a:lnTo>
                <a:lnTo>
                  <a:pt x="368428" y="1032492"/>
                </a:lnTo>
                <a:lnTo>
                  <a:pt x="368428" y="0"/>
                </a:lnTo>
                <a:close/>
              </a:path>
            </a:pathLst>
          </a:custGeom>
          <a:solidFill>
            <a:srgbClr val="C00000"/>
          </a:solidFill>
        </p:spPr>
        <p:txBody>
          <a:bodyPr wrap="square" lIns="0" tIns="0" rIns="0" bIns="0" rtlCol="0"/>
          <a:lstStyle/>
          <a:p>
            <a:endParaRPr/>
          </a:p>
        </p:txBody>
      </p:sp>
      <p:sp>
        <p:nvSpPr>
          <p:cNvPr id="11" name="Прямоугольник 10"/>
          <p:cNvSpPr/>
          <p:nvPr/>
        </p:nvSpPr>
        <p:spPr>
          <a:xfrm>
            <a:off x="8564204" y="7340"/>
            <a:ext cx="611560" cy="51435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object 3"/>
          <p:cNvSpPr/>
          <p:nvPr/>
        </p:nvSpPr>
        <p:spPr>
          <a:xfrm>
            <a:off x="8092111" y="148147"/>
            <a:ext cx="227878" cy="171546"/>
          </a:xfrm>
          <a:custGeom>
            <a:avLst/>
            <a:gdLst/>
            <a:ahLst/>
            <a:cxnLst/>
            <a:rect l="l" t="t" r="r" b="b"/>
            <a:pathLst>
              <a:path w="501015" h="377190">
                <a:moveTo>
                  <a:pt x="354481" y="0"/>
                </a:moveTo>
                <a:lnTo>
                  <a:pt x="225427" y="0"/>
                </a:lnTo>
                <a:lnTo>
                  <a:pt x="225427" y="241668"/>
                </a:lnTo>
                <a:lnTo>
                  <a:pt x="218560" y="274479"/>
                </a:lnTo>
                <a:lnTo>
                  <a:pt x="199844" y="301306"/>
                </a:lnTo>
                <a:lnTo>
                  <a:pt x="172109" y="319409"/>
                </a:lnTo>
                <a:lnTo>
                  <a:pt x="138184" y="326052"/>
                </a:lnTo>
                <a:lnTo>
                  <a:pt x="133639" y="325937"/>
                </a:lnTo>
                <a:lnTo>
                  <a:pt x="101312" y="318146"/>
                </a:lnTo>
                <a:lnTo>
                  <a:pt x="75029" y="299842"/>
                </a:lnTo>
                <a:lnTo>
                  <a:pt x="57368" y="273519"/>
                </a:lnTo>
                <a:lnTo>
                  <a:pt x="50909" y="241668"/>
                </a:lnTo>
                <a:lnTo>
                  <a:pt x="50909" y="71296"/>
                </a:lnTo>
                <a:lnTo>
                  <a:pt x="52514" y="63355"/>
                </a:lnTo>
                <a:lnTo>
                  <a:pt x="56887" y="56860"/>
                </a:lnTo>
                <a:lnTo>
                  <a:pt x="63362" y="52476"/>
                </a:lnTo>
                <a:lnTo>
                  <a:pt x="71275" y="50867"/>
                </a:lnTo>
                <a:lnTo>
                  <a:pt x="121807" y="50867"/>
                </a:lnTo>
                <a:lnTo>
                  <a:pt x="131705" y="48872"/>
                </a:lnTo>
                <a:lnTo>
                  <a:pt x="139790" y="7446"/>
                </a:lnTo>
                <a:lnTo>
                  <a:pt x="121807" y="0"/>
                </a:lnTo>
                <a:lnTo>
                  <a:pt x="71275" y="0"/>
                </a:lnTo>
                <a:lnTo>
                  <a:pt x="43560" y="5609"/>
                </a:lnTo>
                <a:lnTo>
                  <a:pt x="20901" y="20899"/>
                </a:lnTo>
                <a:lnTo>
                  <a:pt x="5610" y="43564"/>
                </a:lnTo>
                <a:lnTo>
                  <a:pt x="0" y="71296"/>
                </a:lnTo>
                <a:lnTo>
                  <a:pt x="31" y="243531"/>
                </a:lnTo>
                <a:lnTo>
                  <a:pt x="7554" y="285718"/>
                </a:lnTo>
                <a:lnTo>
                  <a:pt x="27358" y="322345"/>
                </a:lnTo>
                <a:lnTo>
                  <a:pt x="57216" y="351220"/>
                </a:lnTo>
                <a:lnTo>
                  <a:pt x="94900" y="370153"/>
                </a:lnTo>
                <a:lnTo>
                  <a:pt x="138184" y="376951"/>
                </a:lnTo>
                <a:lnTo>
                  <a:pt x="181803" y="370041"/>
                </a:lnTo>
                <a:lnTo>
                  <a:pt x="219721" y="350809"/>
                </a:lnTo>
                <a:lnTo>
                  <a:pt x="249645" y="321503"/>
                </a:lnTo>
                <a:lnTo>
                  <a:pt x="269282" y="284373"/>
                </a:lnTo>
                <a:lnTo>
                  <a:pt x="276337" y="241668"/>
                </a:lnTo>
                <a:lnTo>
                  <a:pt x="276337" y="50867"/>
                </a:lnTo>
                <a:lnTo>
                  <a:pt x="355978" y="50961"/>
                </a:lnTo>
                <a:lnTo>
                  <a:pt x="378101" y="56122"/>
                </a:lnTo>
                <a:lnTo>
                  <a:pt x="396133" y="69148"/>
                </a:lnTo>
                <a:lnTo>
                  <a:pt x="408273" y="88172"/>
                </a:lnTo>
                <a:lnTo>
                  <a:pt x="412720" y="111326"/>
                </a:lnTo>
                <a:lnTo>
                  <a:pt x="412720" y="115420"/>
                </a:lnTo>
                <a:lnTo>
                  <a:pt x="412322" y="119389"/>
                </a:lnTo>
                <a:lnTo>
                  <a:pt x="410102" y="131242"/>
                </a:lnTo>
                <a:lnTo>
                  <a:pt x="406971" y="138676"/>
                </a:lnTo>
                <a:lnTo>
                  <a:pt x="402710" y="145220"/>
                </a:lnTo>
                <a:lnTo>
                  <a:pt x="398781" y="154317"/>
                </a:lnTo>
                <a:lnTo>
                  <a:pt x="398462" y="163142"/>
                </a:lnTo>
                <a:lnTo>
                  <a:pt x="401778" y="170972"/>
                </a:lnTo>
                <a:lnTo>
                  <a:pt x="408751" y="177083"/>
                </a:lnTo>
                <a:lnTo>
                  <a:pt x="414220" y="180358"/>
                </a:lnTo>
                <a:lnTo>
                  <a:pt x="419407" y="184071"/>
                </a:lnTo>
                <a:lnTo>
                  <a:pt x="444287" y="217349"/>
                </a:lnTo>
                <a:lnTo>
                  <a:pt x="449944" y="247165"/>
                </a:lnTo>
                <a:lnTo>
                  <a:pt x="444694" y="275916"/>
                </a:lnTo>
                <a:lnTo>
                  <a:pt x="430285" y="299954"/>
                </a:lnTo>
                <a:lnTo>
                  <a:pt x="408730" y="317198"/>
                </a:lnTo>
                <a:lnTo>
                  <a:pt x="382040" y="325571"/>
                </a:lnTo>
                <a:lnTo>
                  <a:pt x="376522" y="326021"/>
                </a:lnTo>
                <a:lnTo>
                  <a:pt x="291425" y="326021"/>
                </a:lnTo>
                <a:lnTo>
                  <a:pt x="281532" y="328026"/>
                </a:lnTo>
                <a:lnTo>
                  <a:pt x="273447" y="333489"/>
                </a:lnTo>
                <a:lnTo>
                  <a:pt x="267992" y="341588"/>
                </a:lnTo>
                <a:lnTo>
                  <a:pt x="265991" y="351497"/>
                </a:lnTo>
                <a:lnTo>
                  <a:pt x="267992" y="361411"/>
                </a:lnTo>
                <a:lnTo>
                  <a:pt x="273447" y="369501"/>
                </a:lnTo>
                <a:lnTo>
                  <a:pt x="281532" y="374953"/>
                </a:lnTo>
                <a:lnTo>
                  <a:pt x="291425" y="376951"/>
                </a:lnTo>
                <a:lnTo>
                  <a:pt x="373684" y="376951"/>
                </a:lnTo>
                <a:lnTo>
                  <a:pt x="423114" y="366731"/>
                </a:lnTo>
                <a:lnTo>
                  <a:pt x="463529" y="338881"/>
                </a:lnTo>
                <a:lnTo>
                  <a:pt x="490803" y="297619"/>
                </a:lnTo>
                <a:lnTo>
                  <a:pt x="500811" y="247165"/>
                </a:lnTo>
                <a:lnTo>
                  <a:pt x="500801" y="245584"/>
                </a:lnTo>
                <a:lnTo>
                  <a:pt x="497505" y="217664"/>
                </a:lnTo>
                <a:lnTo>
                  <a:pt x="488681" y="191872"/>
                </a:lnTo>
                <a:lnTo>
                  <a:pt x="474980" y="168858"/>
                </a:lnTo>
                <a:lnTo>
                  <a:pt x="457054" y="149272"/>
                </a:lnTo>
                <a:lnTo>
                  <a:pt x="459888" y="140235"/>
                </a:lnTo>
                <a:lnTo>
                  <a:pt x="461947" y="130869"/>
                </a:lnTo>
                <a:lnTo>
                  <a:pt x="463204" y="121218"/>
                </a:lnTo>
                <a:lnTo>
                  <a:pt x="463629" y="111326"/>
                </a:lnTo>
                <a:lnTo>
                  <a:pt x="463629" y="104216"/>
                </a:lnTo>
                <a:lnTo>
                  <a:pt x="448357" y="54638"/>
                </a:lnTo>
                <a:lnTo>
                  <a:pt x="392322" y="6904"/>
                </a:lnTo>
                <a:lnTo>
                  <a:pt x="354481" y="0"/>
                </a:lnTo>
                <a:close/>
              </a:path>
            </a:pathLst>
          </a:custGeom>
          <a:solidFill>
            <a:srgbClr val="C00000"/>
          </a:solidFill>
        </p:spPr>
        <p:txBody>
          <a:bodyPr wrap="square" lIns="0" tIns="0" rIns="0" bIns="0" rtlCol="0"/>
          <a:lstStyle/>
          <a:p>
            <a:pPr defTabSz="415773"/>
            <a:endParaRPr>
              <a:solidFill>
                <a:schemeClr val="bg1"/>
              </a:solidFill>
            </a:endParaRPr>
          </a:p>
        </p:txBody>
      </p:sp>
      <p:sp>
        <p:nvSpPr>
          <p:cNvPr id="12" name="TextBox 11"/>
          <p:cNvSpPr txBox="1"/>
          <p:nvPr/>
        </p:nvSpPr>
        <p:spPr>
          <a:xfrm>
            <a:off x="8316416" y="80032"/>
            <a:ext cx="712054" cy="307777"/>
          </a:xfrm>
          <a:prstGeom prst="rect">
            <a:avLst/>
          </a:prstGeom>
          <a:noFill/>
        </p:spPr>
        <p:txBody>
          <a:bodyPr wrap="none" rtlCol="0">
            <a:spAutoFit/>
          </a:bodyPr>
          <a:lstStyle/>
          <a:p>
            <a:r>
              <a:rPr lang="ru-RU" sz="1400" b="1" dirty="0" err="1">
                <a:solidFill>
                  <a:schemeClr val="bg1"/>
                </a:solidFill>
                <a:latin typeface="Century Gothic" panose="020B0502020202020204" pitchFamily="34" charset="0"/>
              </a:rPr>
              <a:t>УБРиР</a:t>
            </a:r>
            <a:endParaRPr lang="ru-RU" sz="1400" b="1" dirty="0">
              <a:solidFill>
                <a:schemeClr val="bg1"/>
              </a:solidFill>
              <a:latin typeface="Century Gothic" panose="020B0502020202020204" pitchFamily="34" charset="0"/>
            </a:endParaRPr>
          </a:p>
        </p:txBody>
      </p:sp>
      <p:sp>
        <p:nvSpPr>
          <p:cNvPr id="10" name="Прямоугольник 9"/>
          <p:cNvSpPr/>
          <p:nvPr/>
        </p:nvSpPr>
        <p:spPr>
          <a:xfrm>
            <a:off x="395536" y="663257"/>
            <a:ext cx="8132156" cy="3416320"/>
          </a:xfrm>
          <a:prstGeom prst="rect">
            <a:avLst/>
          </a:prstGeom>
        </p:spPr>
        <p:txBody>
          <a:bodyPr wrap="square">
            <a:spAutoFit/>
          </a:bodyPr>
          <a:lstStyle/>
          <a:p>
            <a:pPr marL="171450" indent="-171450">
              <a:buFont typeface="Arial" panose="020B0604020202020204" pitchFamily="34" charset="0"/>
              <a:buChar char="•"/>
            </a:pPr>
            <a:r>
              <a:rPr lang="ru-RU" sz="1200" dirty="0" smtClean="0">
                <a:latin typeface="Century Gothic" panose="020B0502020202020204" pitchFamily="34" charset="0"/>
              </a:rPr>
              <a:t>самая современная и удобная карта </a:t>
            </a:r>
            <a:r>
              <a:rPr lang="en-US" sz="1200" dirty="0" smtClean="0">
                <a:latin typeface="Century Gothic" panose="020B0502020202020204" pitchFamily="34" charset="0"/>
              </a:rPr>
              <a:t>MY LIFE</a:t>
            </a:r>
          </a:p>
          <a:p>
            <a:pPr marL="171450" indent="-171450">
              <a:buFont typeface="Arial" panose="020B0604020202020204" pitchFamily="34" charset="0"/>
              <a:buChar char="•"/>
            </a:pPr>
            <a:r>
              <a:rPr lang="ru-RU" sz="1200" dirty="0" smtClean="0">
                <a:latin typeface="Century Gothic" panose="020B0502020202020204" pitchFamily="34" charset="0"/>
              </a:rPr>
              <a:t>возврат  </a:t>
            </a:r>
            <a:r>
              <a:rPr lang="ru-RU" sz="1200" dirty="0">
                <a:latin typeface="Century Gothic" panose="020B0502020202020204" pitchFamily="34" charset="0"/>
              </a:rPr>
              <a:t>на оплату ЖКХ, до 500 рублей в </a:t>
            </a:r>
            <a:r>
              <a:rPr lang="ru-RU" sz="1200" dirty="0" smtClean="0">
                <a:latin typeface="Century Gothic" panose="020B0502020202020204" pitchFamily="34" charset="0"/>
              </a:rPr>
              <a:t>месяц ( 6000 рублей в год) </a:t>
            </a:r>
            <a:endParaRPr lang="ru-RU" sz="1200" dirty="0">
              <a:latin typeface="Century Gothic" panose="020B0502020202020204" pitchFamily="34" charset="0"/>
            </a:endParaRPr>
          </a:p>
          <a:p>
            <a:pPr marL="171450" indent="-171450">
              <a:buFont typeface="Arial" panose="020B0604020202020204" pitchFamily="34" charset="0"/>
              <a:buChar char="•"/>
            </a:pPr>
            <a:r>
              <a:rPr lang="ru-RU" sz="1200" dirty="0" smtClean="0">
                <a:latin typeface="Century Gothic" panose="020B0502020202020204" pitchFamily="34" charset="0"/>
              </a:rPr>
              <a:t>возврат </a:t>
            </a:r>
            <a:r>
              <a:rPr lang="ru-RU" sz="1200" dirty="0">
                <a:latin typeface="Century Gothic" panose="020B0502020202020204" pitchFamily="34" charset="0"/>
              </a:rPr>
              <a:t>1% по всем покупкам </a:t>
            </a:r>
            <a:endParaRPr lang="ru-RU" sz="1200" dirty="0" smtClean="0">
              <a:latin typeface="Century Gothic" panose="020B0502020202020204" pitchFamily="34" charset="0"/>
            </a:endParaRPr>
          </a:p>
          <a:p>
            <a:pPr marL="171450" indent="-171450">
              <a:buFont typeface="Arial" panose="020B0604020202020204" pitchFamily="34" charset="0"/>
              <a:buChar char="•"/>
            </a:pPr>
            <a:r>
              <a:rPr lang="ru-RU" sz="1200" dirty="0" smtClean="0">
                <a:latin typeface="Century Gothic" panose="020B0502020202020204" pitchFamily="34" charset="0"/>
              </a:rPr>
              <a:t>возврат 10% на оплату проезда в общественном транспорте (карта Мир)</a:t>
            </a:r>
          </a:p>
          <a:p>
            <a:pPr marL="171450" indent="-171450">
              <a:buFont typeface="Arial" panose="020B0604020202020204" pitchFamily="34" charset="0"/>
              <a:buChar char="•"/>
            </a:pPr>
            <a:r>
              <a:rPr lang="ru-RU" sz="1200" dirty="0" smtClean="0">
                <a:latin typeface="Century Gothic" panose="020B0502020202020204" pitchFamily="34" charset="0"/>
              </a:rPr>
              <a:t>возврат 5% за любые онлайн покупки</a:t>
            </a:r>
          </a:p>
          <a:p>
            <a:pPr marL="171450" indent="-171450">
              <a:buFont typeface="Arial" panose="020B0604020202020204" pitchFamily="34" charset="0"/>
              <a:buChar char="•"/>
            </a:pPr>
            <a:r>
              <a:rPr lang="ru-RU" sz="1200" dirty="0" smtClean="0">
                <a:latin typeface="Century Gothic" panose="020B0502020202020204" pitchFamily="34" charset="0"/>
              </a:rPr>
              <a:t>бесплатное </a:t>
            </a:r>
            <a:r>
              <a:rPr lang="ru-RU" sz="1200" dirty="0">
                <a:latin typeface="Century Gothic" panose="020B0502020202020204" pitchFamily="34" charset="0"/>
              </a:rPr>
              <a:t>обслуживание </a:t>
            </a:r>
          </a:p>
          <a:p>
            <a:pPr marL="171450" indent="-171450">
              <a:buFont typeface="Arial" panose="020B0604020202020204" pitchFamily="34" charset="0"/>
              <a:buChar char="•"/>
            </a:pPr>
            <a:r>
              <a:rPr lang="ru-RU" sz="1200" dirty="0" smtClean="0">
                <a:latin typeface="Century Gothic" panose="020B0502020202020204" pitchFamily="34" charset="0"/>
              </a:rPr>
              <a:t>бесплатные </a:t>
            </a:r>
            <a:r>
              <a:rPr lang="ru-RU" sz="1200" dirty="0">
                <a:latin typeface="Century Gothic" panose="020B0502020202020204" pitchFamily="34" charset="0"/>
              </a:rPr>
              <a:t>услуги (смс по всем операция, бесплатный интернет банк) </a:t>
            </a:r>
          </a:p>
          <a:p>
            <a:pPr marL="171450" indent="-171450">
              <a:buFont typeface="Arial" panose="020B0604020202020204" pitchFamily="34" charset="0"/>
              <a:buChar char="•"/>
            </a:pPr>
            <a:r>
              <a:rPr lang="ru-RU" sz="1200" dirty="0" smtClean="0">
                <a:latin typeface="Century Gothic" panose="020B0502020202020204" pitchFamily="34" charset="0"/>
              </a:rPr>
              <a:t>бесплатные </a:t>
            </a:r>
            <a:r>
              <a:rPr lang="ru-RU" sz="1200" dirty="0">
                <a:latin typeface="Century Gothic" panose="020B0502020202020204" pitchFamily="34" charset="0"/>
              </a:rPr>
              <a:t>переводы в любые банки </a:t>
            </a:r>
          </a:p>
          <a:p>
            <a:pPr marL="171450" indent="-171450">
              <a:buFont typeface="Arial" panose="020B0604020202020204" pitchFamily="34" charset="0"/>
              <a:buChar char="•"/>
            </a:pPr>
            <a:r>
              <a:rPr lang="ru-RU" sz="1200" dirty="0" smtClean="0">
                <a:latin typeface="Century Gothic" panose="020B0502020202020204" pitchFamily="34" charset="0"/>
              </a:rPr>
              <a:t>начисление </a:t>
            </a:r>
            <a:r>
              <a:rPr lang="ru-RU" sz="1200" dirty="0">
                <a:latin typeface="Century Gothic" panose="020B0502020202020204" pitchFamily="34" charset="0"/>
              </a:rPr>
              <a:t>на остаток от 5% до 6.5% </a:t>
            </a:r>
          </a:p>
          <a:p>
            <a:pPr marL="171450" indent="-171450">
              <a:buFont typeface="Arial" panose="020B0604020202020204" pitchFamily="34" charset="0"/>
              <a:buChar char="•"/>
            </a:pPr>
            <a:r>
              <a:rPr lang="ru-RU" sz="1200" dirty="0" smtClean="0">
                <a:latin typeface="Century Gothic" panose="020B0502020202020204" pitchFamily="34" charset="0"/>
              </a:rPr>
              <a:t>снятие </a:t>
            </a:r>
            <a:r>
              <a:rPr lang="ru-RU" sz="1200" dirty="0">
                <a:latin typeface="Century Gothic" panose="020B0502020202020204" pitchFamily="34" charset="0"/>
              </a:rPr>
              <a:t>в любых банкоматах по все территории РФ  без комиссии </a:t>
            </a:r>
          </a:p>
          <a:p>
            <a:pPr marL="171450" indent="-171450">
              <a:buFont typeface="Arial" panose="020B0604020202020204" pitchFamily="34" charset="0"/>
              <a:buChar char="•"/>
            </a:pPr>
            <a:r>
              <a:rPr lang="ru-RU" sz="1200" dirty="0" smtClean="0">
                <a:latin typeface="Century Gothic" panose="020B0502020202020204" pitchFamily="34" charset="0"/>
              </a:rPr>
              <a:t>скидки </a:t>
            </a:r>
            <a:r>
              <a:rPr lang="ru-RU" sz="1200" dirty="0">
                <a:latin typeface="Century Gothic" panose="020B0502020202020204" pitchFamily="34" charset="0"/>
              </a:rPr>
              <a:t>у партнеров до 20</a:t>
            </a:r>
            <a:r>
              <a:rPr lang="ru-RU" sz="1200" dirty="0" smtClean="0">
                <a:latin typeface="Century Gothic" panose="020B0502020202020204" pitchFamily="34" charset="0"/>
              </a:rPr>
              <a:t>%</a:t>
            </a:r>
          </a:p>
          <a:p>
            <a:pPr marL="171450" indent="-171450">
              <a:buFont typeface="Arial" panose="020B0604020202020204" pitchFamily="34" charset="0"/>
              <a:buChar char="•"/>
            </a:pPr>
            <a:r>
              <a:rPr lang="ru-RU" sz="1200" dirty="0" smtClean="0">
                <a:latin typeface="Century Gothic" panose="020B0502020202020204" pitchFamily="34" charset="0"/>
              </a:rPr>
              <a:t>возможность использования виртуальной карты к зарплатному счету</a:t>
            </a:r>
          </a:p>
          <a:p>
            <a:endParaRPr lang="ru-RU" sz="1200" dirty="0">
              <a:latin typeface="Century Gothic" panose="020B0502020202020204" pitchFamily="34" charset="0"/>
            </a:endParaRPr>
          </a:p>
          <a:p>
            <a:r>
              <a:rPr lang="ru-RU" sz="1200" dirty="0">
                <a:latin typeface="Century Gothic" panose="020B0502020202020204" pitchFamily="34" charset="0"/>
              </a:rPr>
              <a:t>Возможность использования кредитных продуктов банка на более выгодных условиях </a:t>
            </a:r>
            <a:endParaRPr lang="ru-RU" sz="1200" dirty="0" smtClean="0">
              <a:latin typeface="Century Gothic" panose="020B0502020202020204" pitchFamily="34" charset="0"/>
            </a:endParaRPr>
          </a:p>
          <a:p>
            <a:pPr marL="171450" indent="-171450">
              <a:buFont typeface="Arial" panose="020B0604020202020204" pitchFamily="34" charset="0"/>
              <a:buChar char="•"/>
            </a:pPr>
            <a:r>
              <a:rPr lang="ru-RU" sz="1200" dirty="0" smtClean="0">
                <a:latin typeface="Century Gothic" panose="020B0502020202020204" pitchFamily="34" charset="0"/>
              </a:rPr>
              <a:t>Ставка по кредитам наличными </a:t>
            </a:r>
            <a:r>
              <a:rPr lang="ru-RU" sz="1200" dirty="0">
                <a:latin typeface="Century Gothic" panose="020B0502020202020204" pitchFamily="34" charset="0"/>
              </a:rPr>
              <a:t>от 4,9 %  </a:t>
            </a:r>
          </a:p>
          <a:p>
            <a:pPr marL="171450" indent="-171450">
              <a:buFont typeface="Arial" panose="020B0604020202020204" pitchFamily="34" charset="0"/>
              <a:buChar char="•"/>
            </a:pPr>
            <a:r>
              <a:rPr lang="ru-RU" sz="1200" dirty="0">
                <a:latin typeface="Century Gothic" panose="020B0502020202020204" pitchFamily="34" charset="0"/>
              </a:rPr>
              <a:t>И</a:t>
            </a:r>
            <a:r>
              <a:rPr lang="ru-RU" sz="1200" dirty="0" smtClean="0">
                <a:latin typeface="Century Gothic" panose="020B0502020202020204" pitchFamily="34" charset="0"/>
              </a:rPr>
              <a:t>потека </a:t>
            </a:r>
            <a:r>
              <a:rPr lang="ru-RU" sz="1200" dirty="0">
                <a:latin typeface="Century Gothic" panose="020B0502020202020204" pitchFamily="34" charset="0"/>
              </a:rPr>
              <a:t>от  5.9%</a:t>
            </a:r>
          </a:p>
          <a:p>
            <a:pPr marL="171450" indent="-171450">
              <a:buFont typeface="Arial" panose="020B0604020202020204" pitchFamily="34" charset="0"/>
              <a:buChar char="•"/>
            </a:pPr>
            <a:r>
              <a:rPr lang="ru-RU" sz="1200" dirty="0" smtClean="0">
                <a:latin typeface="Century Gothic" panose="020B0502020202020204" pitchFamily="34" charset="0"/>
              </a:rPr>
              <a:t>Кредитная карта </a:t>
            </a:r>
            <a:r>
              <a:rPr lang="ru-RU" sz="1200" dirty="0">
                <a:latin typeface="Century Gothic" panose="020B0502020202020204" pitchFamily="34" charset="0"/>
              </a:rPr>
              <a:t>от 60 до 120 дней льготного периода</a:t>
            </a:r>
          </a:p>
          <a:p>
            <a:endParaRPr lang="ru-RU" sz="1200" dirty="0">
              <a:latin typeface="Century Gothic" panose="020B0502020202020204" pitchFamily="34" charset="0"/>
            </a:endParaRPr>
          </a:p>
        </p:txBody>
      </p:sp>
    </p:spTree>
    <p:extLst>
      <p:ext uri="{BB962C8B-B14F-4D97-AF65-F5344CB8AC3E}">
        <p14:creationId xmlns:p14="http://schemas.microsoft.com/office/powerpoint/2010/main" val="1985394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14392" y="47042"/>
            <a:ext cx="3498318" cy="407105"/>
          </a:xfrm>
          <a:prstGeom prst="rect">
            <a:avLst/>
          </a:prstGeom>
        </p:spPr>
        <p:txBody>
          <a:bodyPr vert="horz" wrap="square" lIns="0" tIns="6928" rIns="0" bIns="0" rtlCol="0">
            <a:spAutoFit/>
          </a:bodyPr>
          <a:lstStyle/>
          <a:p>
            <a:pPr marL="5776" defTabSz="415773">
              <a:spcBef>
                <a:spcPts val="55"/>
              </a:spcBef>
            </a:pPr>
            <a:r>
              <a:rPr lang="en-US" sz="1300" b="1" spc="7" dirty="0" err="1" smtClean="0">
                <a:solidFill>
                  <a:srgbClr val="202020"/>
                </a:solidFill>
                <a:latin typeface="Century Gothic" panose="020B0502020202020204" pitchFamily="34" charset="0"/>
                <a:cs typeface="Arial" panose="020B0604020202020204" pitchFamily="34" charset="0"/>
              </a:rPr>
              <a:t>Шаги</a:t>
            </a:r>
            <a:r>
              <a:rPr lang="en-US" sz="1300" b="1" spc="7" dirty="0" smtClean="0">
                <a:solidFill>
                  <a:srgbClr val="202020"/>
                </a:solidFill>
                <a:latin typeface="Century Gothic" panose="020B0502020202020204" pitchFamily="34" charset="0"/>
                <a:cs typeface="Arial" panose="020B0604020202020204" pitchFamily="34" charset="0"/>
              </a:rPr>
              <a:t> </a:t>
            </a:r>
            <a:r>
              <a:rPr lang="en-US" sz="1300" b="1" spc="7" dirty="0" err="1" smtClean="0">
                <a:solidFill>
                  <a:srgbClr val="202020"/>
                </a:solidFill>
                <a:latin typeface="Century Gothic" panose="020B0502020202020204" pitchFamily="34" charset="0"/>
                <a:cs typeface="Arial" panose="020B0604020202020204" pitchFamily="34" charset="0"/>
              </a:rPr>
              <a:t>для</a:t>
            </a:r>
            <a:r>
              <a:rPr lang="en-US" sz="1300" b="1" spc="7" dirty="0" smtClean="0">
                <a:solidFill>
                  <a:srgbClr val="202020"/>
                </a:solidFill>
                <a:latin typeface="Century Gothic" panose="020B0502020202020204" pitchFamily="34" charset="0"/>
                <a:cs typeface="Arial" panose="020B0604020202020204" pitchFamily="34" charset="0"/>
              </a:rPr>
              <a:t> </a:t>
            </a:r>
            <a:r>
              <a:rPr lang="en-US" sz="1300" b="1" spc="7" dirty="0" err="1" smtClean="0">
                <a:solidFill>
                  <a:srgbClr val="202020"/>
                </a:solidFill>
                <a:latin typeface="Century Gothic" panose="020B0502020202020204" pitchFamily="34" charset="0"/>
                <a:cs typeface="Arial" panose="020B0604020202020204" pitchFamily="34" charset="0"/>
              </a:rPr>
              <a:t>оформления</a:t>
            </a:r>
            <a:r>
              <a:rPr lang="en-US" sz="1300" b="1" spc="7" dirty="0" smtClean="0">
                <a:solidFill>
                  <a:srgbClr val="202020"/>
                </a:solidFill>
                <a:latin typeface="Century Gothic" panose="020B0502020202020204" pitchFamily="34" charset="0"/>
                <a:cs typeface="Arial" panose="020B0604020202020204" pitchFamily="34" charset="0"/>
              </a:rPr>
              <a:t> и </a:t>
            </a:r>
            <a:r>
              <a:rPr lang="en-US" sz="1300" b="1" spc="7" dirty="0" err="1" smtClean="0">
                <a:solidFill>
                  <a:srgbClr val="202020"/>
                </a:solidFill>
                <a:latin typeface="Century Gothic" panose="020B0502020202020204" pitchFamily="34" charset="0"/>
                <a:cs typeface="Arial" panose="020B0604020202020204" pitchFamily="34" charset="0"/>
              </a:rPr>
              <a:t>получения</a:t>
            </a:r>
            <a:r>
              <a:rPr lang="en-US" sz="1300" b="1" spc="7" dirty="0">
                <a:solidFill>
                  <a:srgbClr val="202020"/>
                </a:solidFill>
                <a:latin typeface="Century Gothic" panose="020B0502020202020204" pitchFamily="34" charset="0"/>
                <a:cs typeface="Arial" panose="020B0604020202020204" pitchFamily="34" charset="0"/>
              </a:rPr>
              <a:t>  </a:t>
            </a:r>
            <a:r>
              <a:rPr lang="en-US" sz="1300" b="1" spc="7" dirty="0" err="1" smtClean="0">
                <a:solidFill>
                  <a:srgbClr val="202020"/>
                </a:solidFill>
                <a:latin typeface="Century Gothic" panose="020B0502020202020204" pitchFamily="34" charset="0"/>
                <a:cs typeface="Arial" panose="020B0604020202020204" pitchFamily="34" charset="0"/>
              </a:rPr>
              <a:t>карты</a:t>
            </a:r>
            <a:r>
              <a:rPr lang="en-US" sz="1300" b="1" spc="7" dirty="0" smtClean="0">
                <a:solidFill>
                  <a:srgbClr val="202020"/>
                </a:solidFill>
                <a:latin typeface="Century Gothic" panose="020B0502020202020204" pitchFamily="34" charset="0"/>
                <a:cs typeface="Arial" panose="020B0604020202020204" pitchFamily="34" charset="0"/>
              </a:rPr>
              <a:t> </a:t>
            </a:r>
            <a:r>
              <a:rPr lang="en-US" sz="1300" b="1" spc="7" dirty="0" err="1" smtClean="0">
                <a:solidFill>
                  <a:srgbClr val="202020"/>
                </a:solidFill>
                <a:latin typeface="Century Gothic" panose="020B0502020202020204" pitchFamily="34" charset="0"/>
                <a:cs typeface="Arial" panose="020B0604020202020204" pitchFamily="34" charset="0"/>
              </a:rPr>
              <a:t>для</a:t>
            </a:r>
            <a:r>
              <a:rPr lang="en-US" sz="1300" b="1" spc="7" dirty="0" smtClean="0">
                <a:solidFill>
                  <a:srgbClr val="202020"/>
                </a:solidFill>
                <a:latin typeface="Century Gothic" panose="020B0502020202020204" pitchFamily="34" charset="0"/>
                <a:cs typeface="Arial" panose="020B0604020202020204" pitchFamily="34" charset="0"/>
              </a:rPr>
              <a:t> </a:t>
            </a:r>
            <a:r>
              <a:rPr lang="en-US" sz="1300" b="1" spc="7" dirty="0" err="1" smtClean="0">
                <a:solidFill>
                  <a:srgbClr val="202020"/>
                </a:solidFill>
                <a:latin typeface="Century Gothic" panose="020B0502020202020204" pitchFamily="34" charset="0"/>
                <a:cs typeface="Arial" panose="020B0604020202020204" pitchFamily="34" charset="0"/>
              </a:rPr>
              <a:t>родителей</a:t>
            </a:r>
            <a:r>
              <a:rPr lang="en-US" sz="1300" b="1" spc="7" dirty="0" smtClean="0">
                <a:solidFill>
                  <a:srgbClr val="202020"/>
                </a:solidFill>
                <a:latin typeface="Century Gothic" panose="020B0502020202020204" pitchFamily="34" charset="0"/>
                <a:cs typeface="Arial" panose="020B0604020202020204" pitchFamily="34" charset="0"/>
              </a:rPr>
              <a:t>:</a:t>
            </a:r>
            <a:endParaRPr sz="1300" b="1" dirty="0">
              <a:solidFill>
                <a:prstClr val="black"/>
              </a:solidFill>
              <a:latin typeface="Century Gothic" panose="020B0502020202020204" pitchFamily="34" charset="0"/>
              <a:cs typeface="Arial" panose="020B0604020202020204" pitchFamily="34" charset="0"/>
            </a:endParaRPr>
          </a:p>
        </p:txBody>
      </p:sp>
      <p:sp>
        <p:nvSpPr>
          <p:cNvPr id="9" name="object 3"/>
          <p:cNvSpPr/>
          <p:nvPr/>
        </p:nvSpPr>
        <p:spPr>
          <a:xfrm>
            <a:off x="82597" y="49078"/>
            <a:ext cx="167804" cy="469586"/>
          </a:xfrm>
          <a:custGeom>
            <a:avLst/>
            <a:gdLst/>
            <a:ahLst/>
            <a:cxnLst/>
            <a:rect l="l" t="t" r="r" b="b"/>
            <a:pathLst>
              <a:path w="368934" h="1032510">
                <a:moveTo>
                  <a:pt x="368428" y="0"/>
                </a:moveTo>
                <a:lnTo>
                  <a:pt x="0" y="0"/>
                </a:lnTo>
                <a:lnTo>
                  <a:pt x="0" y="1032492"/>
                </a:lnTo>
                <a:lnTo>
                  <a:pt x="368428" y="1032492"/>
                </a:lnTo>
                <a:lnTo>
                  <a:pt x="368428" y="0"/>
                </a:lnTo>
                <a:close/>
              </a:path>
            </a:pathLst>
          </a:custGeom>
          <a:solidFill>
            <a:srgbClr val="C00000"/>
          </a:solidFill>
        </p:spPr>
        <p:txBody>
          <a:bodyPr wrap="square" lIns="0" tIns="0" rIns="0" bIns="0" rtlCol="0"/>
          <a:lstStyle/>
          <a:p>
            <a:endParaRPr/>
          </a:p>
        </p:txBody>
      </p:sp>
      <p:sp>
        <p:nvSpPr>
          <p:cNvPr id="11" name="Прямоугольник 10"/>
          <p:cNvSpPr/>
          <p:nvPr/>
        </p:nvSpPr>
        <p:spPr>
          <a:xfrm>
            <a:off x="8564204" y="7340"/>
            <a:ext cx="611560" cy="51435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object 3"/>
          <p:cNvSpPr/>
          <p:nvPr/>
        </p:nvSpPr>
        <p:spPr>
          <a:xfrm>
            <a:off x="8092111" y="148147"/>
            <a:ext cx="227878" cy="171546"/>
          </a:xfrm>
          <a:custGeom>
            <a:avLst/>
            <a:gdLst/>
            <a:ahLst/>
            <a:cxnLst/>
            <a:rect l="l" t="t" r="r" b="b"/>
            <a:pathLst>
              <a:path w="501015" h="377190">
                <a:moveTo>
                  <a:pt x="354481" y="0"/>
                </a:moveTo>
                <a:lnTo>
                  <a:pt x="225427" y="0"/>
                </a:lnTo>
                <a:lnTo>
                  <a:pt x="225427" y="241668"/>
                </a:lnTo>
                <a:lnTo>
                  <a:pt x="218560" y="274479"/>
                </a:lnTo>
                <a:lnTo>
                  <a:pt x="199844" y="301306"/>
                </a:lnTo>
                <a:lnTo>
                  <a:pt x="172109" y="319409"/>
                </a:lnTo>
                <a:lnTo>
                  <a:pt x="138184" y="326052"/>
                </a:lnTo>
                <a:lnTo>
                  <a:pt x="133639" y="325937"/>
                </a:lnTo>
                <a:lnTo>
                  <a:pt x="101312" y="318146"/>
                </a:lnTo>
                <a:lnTo>
                  <a:pt x="75029" y="299842"/>
                </a:lnTo>
                <a:lnTo>
                  <a:pt x="57368" y="273519"/>
                </a:lnTo>
                <a:lnTo>
                  <a:pt x="50909" y="241668"/>
                </a:lnTo>
                <a:lnTo>
                  <a:pt x="50909" y="71296"/>
                </a:lnTo>
                <a:lnTo>
                  <a:pt x="52514" y="63355"/>
                </a:lnTo>
                <a:lnTo>
                  <a:pt x="56887" y="56860"/>
                </a:lnTo>
                <a:lnTo>
                  <a:pt x="63362" y="52476"/>
                </a:lnTo>
                <a:lnTo>
                  <a:pt x="71275" y="50867"/>
                </a:lnTo>
                <a:lnTo>
                  <a:pt x="121807" y="50867"/>
                </a:lnTo>
                <a:lnTo>
                  <a:pt x="131705" y="48872"/>
                </a:lnTo>
                <a:lnTo>
                  <a:pt x="139790" y="7446"/>
                </a:lnTo>
                <a:lnTo>
                  <a:pt x="121807" y="0"/>
                </a:lnTo>
                <a:lnTo>
                  <a:pt x="71275" y="0"/>
                </a:lnTo>
                <a:lnTo>
                  <a:pt x="43560" y="5609"/>
                </a:lnTo>
                <a:lnTo>
                  <a:pt x="20901" y="20899"/>
                </a:lnTo>
                <a:lnTo>
                  <a:pt x="5610" y="43564"/>
                </a:lnTo>
                <a:lnTo>
                  <a:pt x="0" y="71296"/>
                </a:lnTo>
                <a:lnTo>
                  <a:pt x="31" y="243531"/>
                </a:lnTo>
                <a:lnTo>
                  <a:pt x="7554" y="285718"/>
                </a:lnTo>
                <a:lnTo>
                  <a:pt x="27358" y="322345"/>
                </a:lnTo>
                <a:lnTo>
                  <a:pt x="57216" y="351220"/>
                </a:lnTo>
                <a:lnTo>
                  <a:pt x="94900" y="370153"/>
                </a:lnTo>
                <a:lnTo>
                  <a:pt x="138184" y="376951"/>
                </a:lnTo>
                <a:lnTo>
                  <a:pt x="181803" y="370041"/>
                </a:lnTo>
                <a:lnTo>
                  <a:pt x="219721" y="350809"/>
                </a:lnTo>
                <a:lnTo>
                  <a:pt x="249645" y="321503"/>
                </a:lnTo>
                <a:lnTo>
                  <a:pt x="269282" y="284373"/>
                </a:lnTo>
                <a:lnTo>
                  <a:pt x="276337" y="241668"/>
                </a:lnTo>
                <a:lnTo>
                  <a:pt x="276337" y="50867"/>
                </a:lnTo>
                <a:lnTo>
                  <a:pt x="355978" y="50961"/>
                </a:lnTo>
                <a:lnTo>
                  <a:pt x="378101" y="56122"/>
                </a:lnTo>
                <a:lnTo>
                  <a:pt x="396133" y="69148"/>
                </a:lnTo>
                <a:lnTo>
                  <a:pt x="408273" y="88172"/>
                </a:lnTo>
                <a:lnTo>
                  <a:pt x="412720" y="111326"/>
                </a:lnTo>
                <a:lnTo>
                  <a:pt x="412720" y="115420"/>
                </a:lnTo>
                <a:lnTo>
                  <a:pt x="412322" y="119389"/>
                </a:lnTo>
                <a:lnTo>
                  <a:pt x="410102" y="131242"/>
                </a:lnTo>
                <a:lnTo>
                  <a:pt x="406971" y="138676"/>
                </a:lnTo>
                <a:lnTo>
                  <a:pt x="402710" y="145220"/>
                </a:lnTo>
                <a:lnTo>
                  <a:pt x="398781" y="154317"/>
                </a:lnTo>
                <a:lnTo>
                  <a:pt x="398462" y="163142"/>
                </a:lnTo>
                <a:lnTo>
                  <a:pt x="401778" y="170972"/>
                </a:lnTo>
                <a:lnTo>
                  <a:pt x="408751" y="177083"/>
                </a:lnTo>
                <a:lnTo>
                  <a:pt x="414220" y="180358"/>
                </a:lnTo>
                <a:lnTo>
                  <a:pt x="419407" y="184071"/>
                </a:lnTo>
                <a:lnTo>
                  <a:pt x="444287" y="217349"/>
                </a:lnTo>
                <a:lnTo>
                  <a:pt x="449944" y="247165"/>
                </a:lnTo>
                <a:lnTo>
                  <a:pt x="444694" y="275916"/>
                </a:lnTo>
                <a:lnTo>
                  <a:pt x="430285" y="299954"/>
                </a:lnTo>
                <a:lnTo>
                  <a:pt x="408730" y="317198"/>
                </a:lnTo>
                <a:lnTo>
                  <a:pt x="382040" y="325571"/>
                </a:lnTo>
                <a:lnTo>
                  <a:pt x="376522" y="326021"/>
                </a:lnTo>
                <a:lnTo>
                  <a:pt x="291425" y="326021"/>
                </a:lnTo>
                <a:lnTo>
                  <a:pt x="281532" y="328026"/>
                </a:lnTo>
                <a:lnTo>
                  <a:pt x="273447" y="333489"/>
                </a:lnTo>
                <a:lnTo>
                  <a:pt x="267992" y="341588"/>
                </a:lnTo>
                <a:lnTo>
                  <a:pt x="265991" y="351497"/>
                </a:lnTo>
                <a:lnTo>
                  <a:pt x="267992" y="361411"/>
                </a:lnTo>
                <a:lnTo>
                  <a:pt x="273447" y="369501"/>
                </a:lnTo>
                <a:lnTo>
                  <a:pt x="281532" y="374953"/>
                </a:lnTo>
                <a:lnTo>
                  <a:pt x="291425" y="376951"/>
                </a:lnTo>
                <a:lnTo>
                  <a:pt x="373684" y="376951"/>
                </a:lnTo>
                <a:lnTo>
                  <a:pt x="423114" y="366731"/>
                </a:lnTo>
                <a:lnTo>
                  <a:pt x="463529" y="338881"/>
                </a:lnTo>
                <a:lnTo>
                  <a:pt x="490803" y="297619"/>
                </a:lnTo>
                <a:lnTo>
                  <a:pt x="500811" y="247165"/>
                </a:lnTo>
                <a:lnTo>
                  <a:pt x="500801" y="245584"/>
                </a:lnTo>
                <a:lnTo>
                  <a:pt x="497505" y="217664"/>
                </a:lnTo>
                <a:lnTo>
                  <a:pt x="488681" y="191872"/>
                </a:lnTo>
                <a:lnTo>
                  <a:pt x="474980" y="168858"/>
                </a:lnTo>
                <a:lnTo>
                  <a:pt x="457054" y="149272"/>
                </a:lnTo>
                <a:lnTo>
                  <a:pt x="459888" y="140235"/>
                </a:lnTo>
                <a:lnTo>
                  <a:pt x="461947" y="130869"/>
                </a:lnTo>
                <a:lnTo>
                  <a:pt x="463204" y="121218"/>
                </a:lnTo>
                <a:lnTo>
                  <a:pt x="463629" y="111326"/>
                </a:lnTo>
                <a:lnTo>
                  <a:pt x="463629" y="104216"/>
                </a:lnTo>
                <a:lnTo>
                  <a:pt x="448357" y="54638"/>
                </a:lnTo>
                <a:lnTo>
                  <a:pt x="392322" y="6904"/>
                </a:lnTo>
                <a:lnTo>
                  <a:pt x="354481" y="0"/>
                </a:lnTo>
                <a:close/>
              </a:path>
            </a:pathLst>
          </a:custGeom>
          <a:solidFill>
            <a:srgbClr val="C00000"/>
          </a:solidFill>
        </p:spPr>
        <p:txBody>
          <a:bodyPr wrap="square" lIns="0" tIns="0" rIns="0" bIns="0" rtlCol="0"/>
          <a:lstStyle/>
          <a:p>
            <a:pPr defTabSz="415773"/>
            <a:endParaRPr>
              <a:solidFill>
                <a:schemeClr val="bg1"/>
              </a:solidFill>
            </a:endParaRPr>
          </a:p>
        </p:txBody>
      </p:sp>
      <p:sp>
        <p:nvSpPr>
          <p:cNvPr id="12" name="TextBox 11"/>
          <p:cNvSpPr txBox="1"/>
          <p:nvPr/>
        </p:nvSpPr>
        <p:spPr>
          <a:xfrm>
            <a:off x="8316416" y="80032"/>
            <a:ext cx="712054" cy="307777"/>
          </a:xfrm>
          <a:prstGeom prst="rect">
            <a:avLst/>
          </a:prstGeom>
          <a:noFill/>
        </p:spPr>
        <p:txBody>
          <a:bodyPr wrap="none" rtlCol="0">
            <a:spAutoFit/>
          </a:bodyPr>
          <a:lstStyle/>
          <a:p>
            <a:r>
              <a:rPr lang="ru-RU" sz="1400" b="1" dirty="0" err="1">
                <a:solidFill>
                  <a:schemeClr val="bg1"/>
                </a:solidFill>
                <a:latin typeface="Century Gothic" panose="020B0502020202020204" pitchFamily="34" charset="0"/>
              </a:rPr>
              <a:t>УБРиР</a:t>
            </a:r>
            <a:endParaRPr lang="ru-RU" sz="1400" b="1" dirty="0">
              <a:solidFill>
                <a:schemeClr val="bg1"/>
              </a:solidFill>
              <a:latin typeface="Century Gothic" panose="020B0502020202020204" pitchFamily="34" charset="0"/>
            </a:endParaRPr>
          </a:p>
        </p:txBody>
      </p:sp>
      <p:sp>
        <p:nvSpPr>
          <p:cNvPr id="10" name="Прямоугольник 9"/>
          <p:cNvSpPr/>
          <p:nvPr/>
        </p:nvSpPr>
        <p:spPr>
          <a:xfrm>
            <a:off x="395536" y="663257"/>
            <a:ext cx="8132156" cy="3416320"/>
          </a:xfrm>
          <a:prstGeom prst="rect">
            <a:avLst/>
          </a:prstGeom>
        </p:spPr>
        <p:txBody>
          <a:bodyPr wrap="square">
            <a:spAutoFit/>
          </a:bodyPr>
          <a:lstStyle/>
          <a:p>
            <a:pPr lvl="0"/>
            <a:r>
              <a:rPr lang="en-US" sz="1200" dirty="0" smtClean="0"/>
              <a:t>1. </a:t>
            </a:r>
            <a:r>
              <a:rPr lang="ru-RU" sz="1200" dirty="0" smtClean="0"/>
              <a:t>Для </a:t>
            </a:r>
            <a:r>
              <a:rPr lang="ru-RU" sz="1200" dirty="0"/>
              <a:t>заказа дебетовых карт Школьник необходимо заполнение согласия на обработку персональных данных на одного из родителей, либо по желанию на обоих родителей.</a:t>
            </a:r>
          </a:p>
          <a:p>
            <a:r>
              <a:rPr lang="ru-RU" sz="1200" dirty="0"/>
              <a:t>Копия паспорта первый разворот, действующая прописка.</a:t>
            </a:r>
          </a:p>
          <a:p>
            <a:r>
              <a:rPr lang="ru-RU" sz="1200" dirty="0"/>
              <a:t> </a:t>
            </a:r>
          </a:p>
          <a:p>
            <a:r>
              <a:rPr lang="ru-RU" sz="1200" dirty="0"/>
              <a:t> </a:t>
            </a:r>
          </a:p>
          <a:p>
            <a:pPr lvl="0"/>
            <a:r>
              <a:rPr lang="en-US" sz="1200" dirty="0" smtClean="0"/>
              <a:t>2. </a:t>
            </a:r>
            <a:r>
              <a:rPr lang="ru-RU" sz="1200" dirty="0" smtClean="0"/>
              <a:t>Изготовление </a:t>
            </a:r>
            <a:r>
              <a:rPr lang="ru-RU" sz="1200" dirty="0"/>
              <a:t>карты для родителя будет исполнено до 5 раб. дней, карта выпускается не именная. По желанию, возможно оформить позже именную карту.</a:t>
            </a:r>
          </a:p>
          <a:p>
            <a:r>
              <a:rPr lang="ru-RU" sz="1200" dirty="0"/>
              <a:t> </a:t>
            </a:r>
          </a:p>
          <a:p>
            <a:pPr lvl="0"/>
            <a:r>
              <a:rPr lang="en-US" sz="1200" dirty="0" smtClean="0"/>
              <a:t>3. </a:t>
            </a:r>
            <a:r>
              <a:rPr lang="ru-RU" sz="1200" dirty="0" smtClean="0"/>
              <a:t>Получение </a:t>
            </a:r>
            <a:r>
              <a:rPr lang="ru-RU" sz="1200" dirty="0"/>
              <a:t>карты Школьник в офисе по адресу : г. Среднеуральск ул. Калинина, 15, либо в школе по согласованному графику.</a:t>
            </a:r>
          </a:p>
          <a:p>
            <a:r>
              <a:rPr lang="en-US" sz="1200" dirty="0"/>
              <a:t> </a:t>
            </a:r>
            <a:endParaRPr lang="ru-RU" sz="1200" dirty="0"/>
          </a:p>
          <a:p>
            <a:pPr lvl="0"/>
            <a:r>
              <a:rPr lang="en-US" sz="1200" dirty="0" smtClean="0"/>
              <a:t>4. </a:t>
            </a:r>
            <a:r>
              <a:rPr lang="ru-RU" sz="1200" dirty="0" smtClean="0"/>
              <a:t>Если </a:t>
            </a:r>
            <a:r>
              <a:rPr lang="ru-RU" sz="1200" dirty="0"/>
              <a:t>карта банка </a:t>
            </a:r>
            <a:r>
              <a:rPr lang="ru-RU" sz="1200" dirty="0" err="1"/>
              <a:t>УБРиР</a:t>
            </a:r>
            <a:r>
              <a:rPr lang="ru-RU" sz="1200" dirty="0"/>
              <a:t> уже имеется у родителя, все равно нужно выпускать новую карту, так как она выдается именно для проекта Школьник, чтобы оплачивать по личному лицевому счету питание ребенка, так же будут действовать индивидуальные условия, которые прописаны выше в слайдах.</a:t>
            </a:r>
          </a:p>
          <a:p>
            <a:r>
              <a:rPr lang="en-US" sz="1200" dirty="0"/>
              <a:t> </a:t>
            </a:r>
            <a:endParaRPr lang="ru-RU" sz="1200" dirty="0"/>
          </a:p>
          <a:p>
            <a:pPr lvl="0"/>
            <a:r>
              <a:rPr lang="en-US" sz="1200" dirty="0" smtClean="0"/>
              <a:t>5. </a:t>
            </a:r>
            <a:r>
              <a:rPr lang="ru-RU" sz="1200" dirty="0" smtClean="0"/>
              <a:t>Карта </a:t>
            </a:r>
            <a:r>
              <a:rPr lang="ru-RU" sz="1200" dirty="0"/>
              <a:t>для ребенка в данном проекте не предусмотрена, так как по проекту в школе будет только горячее (</a:t>
            </a:r>
            <a:r>
              <a:rPr lang="ru-RU" sz="1200" dirty="0" err="1"/>
              <a:t>накрывное</a:t>
            </a:r>
            <a:r>
              <a:rPr lang="ru-RU" sz="1200" dirty="0"/>
              <a:t> питание) со списанием  средств по виртуальному лицевому счету ребенка.</a:t>
            </a:r>
          </a:p>
          <a:p>
            <a:endParaRPr lang="en-US" sz="1200" dirty="0" smtClean="0">
              <a:latin typeface="Century Gothic" panose="020B0502020202020204" pitchFamily="34" charset="0"/>
            </a:endParaRPr>
          </a:p>
        </p:txBody>
      </p:sp>
    </p:spTree>
    <p:extLst>
      <p:ext uri="{BB962C8B-B14F-4D97-AF65-F5344CB8AC3E}">
        <p14:creationId xmlns:p14="http://schemas.microsoft.com/office/powerpoint/2010/main" val="151475961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4787</TotalTime>
  <Words>253</Words>
  <Application>Microsoft Office PowerPoint</Application>
  <PresentationFormat>Экран (16:9)</PresentationFormat>
  <Paragraphs>55</Paragraphs>
  <Slides>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3</vt:i4>
      </vt:variant>
      <vt:variant>
        <vt:lpstr>Заголовки слайдов</vt:lpstr>
      </vt:variant>
      <vt:variant>
        <vt:i4>4</vt:i4>
      </vt:variant>
    </vt:vector>
  </HeadingPairs>
  <TitlesOfParts>
    <vt:vector size="11" baseType="lpstr">
      <vt:lpstr>Arial</vt:lpstr>
      <vt:lpstr>Arial Black</vt:lpstr>
      <vt:lpstr>Calibri</vt:lpstr>
      <vt:lpstr>Century Gothic</vt:lpstr>
      <vt:lpstr>Тема Office</vt:lpstr>
      <vt:lpstr>Office Theme</vt:lpstr>
      <vt:lpstr>1_Office Theme</vt:lpstr>
      <vt:lpstr>Презентация PowerPoint</vt:lpstr>
      <vt:lpstr>MY LIFE – дебетовая карта для родителей</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 map</dc:title>
  <dc:creator>Белоносова Наталья</dc:creator>
  <cp:lastModifiedBy>Пользователь</cp:lastModifiedBy>
  <cp:revision>80</cp:revision>
  <dcterms:created xsi:type="dcterms:W3CDTF">2021-08-16T04:33:59Z</dcterms:created>
  <dcterms:modified xsi:type="dcterms:W3CDTF">2022-01-10T03:08:21Z</dcterms:modified>
</cp:coreProperties>
</file>